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40"/>
  </p:normalViewPr>
  <p:slideViewPr>
    <p:cSldViewPr snapToGrid="0">
      <p:cViewPr>
        <p:scale>
          <a:sx n="118" d="100"/>
          <a:sy n="118" d="100"/>
        </p:scale>
        <p:origin x="25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26400" y="1934908"/>
            <a:ext cx="7739200" cy="2463200"/>
          </a:xfrm>
          <a:prstGeom prst="rect">
            <a:avLst/>
          </a:prstGeom>
          <a:ln>
            <a:noFill/>
          </a:ln>
          <a:effectLst>
            <a:outerShdw blurRad="14288" dist="47625" dir="1980000" algn="bl" rotWithShape="0">
              <a:srgbClr val="38148A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 b="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90000" y="4563496"/>
            <a:ext cx="5812000" cy="21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-2133615"/>
            <a:ext cx="121920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600" y="3441701"/>
            <a:ext cx="12192000" cy="544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17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5" y="-2326233"/>
            <a:ext cx="12203936" cy="544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4679" y="3464467"/>
            <a:ext cx="12461331" cy="55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8747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2637000" y="4138167"/>
            <a:ext cx="6918000" cy="2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684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183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2606100" y="2336067"/>
            <a:ext cx="3524000" cy="3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948405" y="1656117"/>
            <a:ext cx="1579600" cy="136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2629480" y="2820376"/>
            <a:ext cx="352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3"/>
          </p:nvPr>
        </p:nvSpPr>
        <p:spPr>
          <a:xfrm>
            <a:off x="7803800" y="2336067"/>
            <a:ext cx="3524000" cy="3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 hasCustomPrompt="1"/>
          </p:nvPr>
        </p:nvSpPr>
        <p:spPr>
          <a:xfrm>
            <a:off x="6140077" y="1656417"/>
            <a:ext cx="1579600" cy="136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7821295" y="2820676"/>
            <a:ext cx="352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/>
          </p:nvPr>
        </p:nvSpPr>
        <p:spPr>
          <a:xfrm>
            <a:off x="2606100" y="4514549"/>
            <a:ext cx="3524000" cy="3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7" hasCustomPrompt="1"/>
          </p:nvPr>
        </p:nvSpPr>
        <p:spPr>
          <a:xfrm>
            <a:off x="948305" y="3814917"/>
            <a:ext cx="1579600" cy="136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2629480" y="4998901"/>
            <a:ext cx="352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/>
          </p:nvPr>
        </p:nvSpPr>
        <p:spPr>
          <a:xfrm>
            <a:off x="7803803" y="4514549"/>
            <a:ext cx="3524000" cy="3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3" hasCustomPrompt="1"/>
          </p:nvPr>
        </p:nvSpPr>
        <p:spPr>
          <a:xfrm>
            <a:off x="6140077" y="3815220"/>
            <a:ext cx="1579600" cy="136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4"/>
          </p:nvPr>
        </p:nvSpPr>
        <p:spPr>
          <a:xfrm>
            <a:off x="7821295" y="4999201"/>
            <a:ext cx="35240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4247"/>
            <a:ext cx="12192000" cy="379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467" y="-2814082"/>
            <a:ext cx="12192000" cy="544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572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67" y="-3757182"/>
            <a:ext cx="121920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5867" y="5712801"/>
            <a:ext cx="12192000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980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67" y="-2682749"/>
            <a:ext cx="121920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68100" y="4014701"/>
            <a:ext cx="12192000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339033" y="697213"/>
            <a:ext cx="5514000" cy="1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3189200" y="2611367"/>
            <a:ext cx="5813600" cy="3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8510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568100" y="-2682749"/>
            <a:ext cx="121920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8267" y="4014701"/>
            <a:ext cx="12192000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339033" y="3513767"/>
            <a:ext cx="5514000" cy="20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3189233" y="5715000"/>
            <a:ext cx="5813600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3541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053400" y="4088100"/>
            <a:ext cx="6085200" cy="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1944200" y="2202873"/>
            <a:ext cx="8303600" cy="17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1515" y="-452767"/>
            <a:ext cx="12315033" cy="37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81633" y="3636451"/>
            <a:ext cx="12192000" cy="544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019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2991600" y="2798333"/>
            <a:ext cx="6208800" cy="12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2708233" y="1539933"/>
            <a:ext cx="6775600" cy="12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9433" y="2406600"/>
            <a:ext cx="12192000" cy="612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363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subTitle" idx="1"/>
          </p:nvPr>
        </p:nvSpPr>
        <p:spPr>
          <a:xfrm>
            <a:off x="960000" y="1408115"/>
            <a:ext cx="10272000" cy="1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4679" y="3464467"/>
            <a:ext cx="12461331" cy="556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297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960000" y="1409467"/>
            <a:ext cx="10272000" cy="4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34679" y="3464467"/>
            <a:ext cx="12461331" cy="556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96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1" y="-4038599"/>
            <a:ext cx="12203936" cy="544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239331" y="1409700"/>
            <a:ext cx="12461331" cy="55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199177" y="2038933"/>
            <a:ext cx="5813600" cy="9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199177" y="916533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170000" y="3136933"/>
            <a:ext cx="5260800" cy="2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6191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5" y="-2685833"/>
            <a:ext cx="12203936" cy="544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4246" y="4080933"/>
            <a:ext cx="12461331" cy="55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4869333" y="1964600"/>
            <a:ext cx="6369200" cy="3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4869333" y="1201000"/>
            <a:ext cx="636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5441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12" y="-28293"/>
            <a:ext cx="12292635" cy="6914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962933" y="3195149"/>
            <a:ext cx="33000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962917" y="3615476"/>
            <a:ext cx="3300000" cy="10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 idx="2"/>
          </p:nvPr>
        </p:nvSpPr>
        <p:spPr>
          <a:xfrm>
            <a:off x="4446005" y="3195149"/>
            <a:ext cx="33000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3"/>
          </p:nvPr>
        </p:nvSpPr>
        <p:spPr>
          <a:xfrm>
            <a:off x="4446000" y="3615476"/>
            <a:ext cx="3300000" cy="10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4"/>
          </p:nvPr>
        </p:nvSpPr>
        <p:spPr>
          <a:xfrm>
            <a:off x="7929077" y="3195149"/>
            <a:ext cx="33000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5"/>
          </p:nvPr>
        </p:nvSpPr>
        <p:spPr>
          <a:xfrm>
            <a:off x="7929083" y="3615476"/>
            <a:ext cx="3300000" cy="10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299" y="3935600"/>
            <a:ext cx="12315033" cy="37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33" y="-2829515"/>
            <a:ext cx="12192000" cy="544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097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61483" y="-1845233"/>
            <a:ext cx="12315033" cy="37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3033" y="4647867"/>
            <a:ext cx="12315033" cy="379733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1760133" y="2511267"/>
            <a:ext cx="38228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1760141" y="3033253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2"/>
          </p:nvPr>
        </p:nvSpPr>
        <p:spPr>
          <a:xfrm>
            <a:off x="6609064" y="2511267"/>
            <a:ext cx="38228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3"/>
          </p:nvPr>
        </p:nvSpPr>
        <p:spPr>
          <a:xfrm>
            <a:off x="6609059" y="3033253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 idx="4"/>
          </p:nvPr>
        </p:nvSpPr>
        <p:spPr>
          <a:xfrm>
            <a:off x="1760133" y="4876632"/>
            <a:ext cx="38228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5"/>
          </p:nvPr>
        </p:nvSpPr>
        <p:spPr>
          <a:xfrm>
            <a:off x="1760141" y="5389076"/>
            <a:ext cx="38228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title" idx="6"/>
          </p:nvPr>
        </p:nvSpPr>
        <p:spPr>
          <a:xfrm>
            <a:off x="6609059" y="4876632"/>
            <a:ext cx="38228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7"/>
          </p:nvPr>
        </p:nvSpPr>
        <p:spPr>
          <a:xfrm>
            <a:off x="6609059" y="5389076"/>
            <a:ext cx="3822800" cy="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7527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-17123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956733" y="2609567"/>
            <a:ext cx="3074000" cy="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1"/>
          </p:nvPr>
        </p:nvSpPr>
        <p:spPr>
          <a:xfrm>
            <a:off x="956736" y="3069092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2"/>
          </p:nvPr>
        </p:nvSpPr>
        <p:spPr>
          <a:xfrm>
            <a:off x="4558216" y="2609567"/>
            <a:ext cx="3074000" cy="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3"/>
          </p:nvPr>
        </p:nvSpPr>
        <p:spPr>
          <a:xfrm>
            <a:off x="4558215" y="3069092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title" idx="4"/>
          </p:nvPr>
        </p:nvSpPr>
        <p:spPr>
          <a:xfrm>
            <a:off x="956733" y="4994452"/>
            <a:ext cx="3074000" cy="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5"/>
          </p:nvPr>
        </p:nvSpPr>
        <p:spPr>
          <a:xfrm>
            <a:off x="956736" y="5454044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 idx="6"/>
          </p:nvPr>
        </p:nvSpPr>
        <p:spPr>
          <a:xfrm>
            <a:off x="4558215" y="4994452"/>
            <a:ext cx="3074000" cy="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7"/>
          </p:nvPr>
        </p:nvSpPr>
        <p:spPr>
          <a:xfrm>
            <a:off x="4558215" y="5454044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 idx="8"/>
          </p:nvPr>
        </p:nvSpPr>
        <p:spPr>
          <a:xfrm>
            <a:off x="8159699" y="2609567"/>
            <a:ext cx="3074000" cy="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9"/>
          </p:nvPr>
        </p:nvSpPr>
        <p:spPr>
          <a:xfrm>
            <a:off x="8159699" y="3069092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 idx="13"/>
          </p:nvPr>
        </p:nvSpPr>
        <p:spPr>
          <a:xfrm>
            <a:off x="8159699" y="4994452"/>
            <a:ext cx="3074000" cy="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4"/>
          </p:nvPr>
        </p:nvSpPr>
        <p:spPr>
          <a:xfrm>
            <a:off x="8159699" y="5454044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9" y="-3721499"/>
            <a:ext cx="12203936" cy="544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782" y="5115000"/>
            <a:ext cx="12315033" cy="3797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138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>
            <a:spLocks noGrp="1"/>
          </p:cNvSpPr>
          <p:nvPr>
            <p:ph type="title" hasCustomPrompt="1"/>
          </p:nvPr>
        </p:nvSpPr>
        <p:spPr>
          <a:xfrm>
            <a:off x="953651" y="4643936"/>
            <a:ext cx="3428000" cy="7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953667" y="5402772"/>
            <a:ext cx="3428000" cy="58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 idx="2" hasCustomPrompt="1"/>
          </p:nvPr>
        </p:nvSpPr>
        <p:spPr>
          <a:xfrm>
            <a:off x="7810349" y="4643936"/>
            <a:ext cx="3428000" cy="7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3"/>
          </p:nvPr>
        </p:nvSpPr>
        <p:spPr>
          <a:xfrm>
            <a:off x="7810333" y="5402775"/>
            <a:ext cx="3428000" cy="58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4" hasCustomPrompt="1"/>
          </p:nvPr>
        </p:nvSpPr>
        <p:spPr>
          <a:xfrm>
            <a:off x="4381984" y="3778661"/>
            <a:ext cx="3428000" cy="7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5"/>
          </p:nvPr>
        </p:nvSpPr>
        <p:spPr>
          <a:xfrm>
            <a:off x="4382000" y="4537640"/>
            <a:ext cx="3428000" cy="58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74033" y="3778667"/>
            <a:ext cx="12192000" cy="6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13067" y="-3076333"/>
            <a:ext cx="12192000" cy="612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279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5" y="-2326233"/>
            <a:ext cx="12203936" cy="544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248" y="4430034"/>
            <a:ext cx="12315033" cy="3797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>
            <a:spLocks noGrp="1"/>
          </p:cNvSpPr>
          <p:nvPr>
            <p:ph type="ctrTitle"/>
          </p:nvPr>
        </p:nvSpPr>
        <p:spPr>
          <a:xfrm>
            <a:off x="3240000" y="724147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9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ubTitle" idx="1"/>
          </p:nvPr>
        </p:nvSpPr>
        <p:spPr>
          <a:xfrm>
            <a:off x="3233400" y="2329520"/>
            <a:ext cx="5725200" cy="1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3580800" y="4635688"/>
            <a:ext cx="5030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3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3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919002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-2133615"/>
            <a:ext cx="121920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600" y="3441701"/>
            <a:ext cx="12192000" cy="544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1323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299" y="3935600"/>
            <a:ext cx="12315033" cy="37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33" y="-2829515"/>
            <a:ext cx="12192000" cy="544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9258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9026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097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67" y="-2682749"/>
            <a:ext cx="121920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68100" y="4014701"/>
            <a:ext cx="12192000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effectLst>
            <a:outerShdw dist="66675" dir="16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60000" y="1300267"/>
            <a:ext cx="10272000" cy="49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467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15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6200" y="3493633"/>
            <a:ext cx="12192000" cy="6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61517" y="-1688333"/>
            <a:ext cx="12315033" cy="379733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606233" y="3253800"/>
            <a:ext cx="4106400" cy="32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Shrikhand"/>
                <a:ea typeface="Shrikhand"/>
                <a:cs typeface="Shrikhand"/>
                <a:sym typeface="Shrikh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479400" y="3253800"/>
            <a:ext cx="4106400" cy="32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Shrikhand"/>
                <a:ea typeface="Shrikhand"/>
                <a:cs typeface="Shrikhand"/>
                <a:sym typeface="Shrik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06217" y="3765233"/>
            <a:ext cx="4106400" cy="132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6479384" y="3765233"/>
            <a:ext cx="4106400" cy="132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5683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-17123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3033" y="4749467"/>
            <a:ext cx="12315033" cy="37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20601" y="-2073233"/>
            <a:ext cx="12315033" cy="379733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064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12" y="-28293"/>
            <a:ext cx="12292635" cy="691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99" y="3085567"/>
            <a:ext cx="12315033" cy="379733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164632" y="1425533"/>
            <a:ext cx="436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1164636" y="2189133"/>
            <a:ext cx="4369200" cy="15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138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5" y="-1919833"/>
            <a:ext cx="12203936" cy="544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4679" y="2854867"/>
            <a:ext cx="12461331" cy="556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88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12" y="-28293"/>
            <a:ext cx="12292635" cy="691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99" y="3085567"/>
            <a:ext cx="12315033" cy="379733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212917" y="1391300"/>
            <a:ext cx="4804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212933" y="2154900"/>
            <a:ext cx="5146400" cy="15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70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956733" y="1046367"/>
            <a:ext cx="10272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4767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  <a:effectLst>
            <a:outerShdw dist="57150" dir="2580000" algn="bl" rotWithShape="0">
              <a:srgbClr val="38148A">
                <a:alpha val="58999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rikhand"/>
              <a:buNone/>
              <a:defRPr sz="30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rikhand"/>
              <a:buNone/>
              <a:defRPr sz="30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rikhand"/>
              <a:buNone/>
              <a:defRPr sz="30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rikhand"/>
              <a:buNone/>
              <a:defRPr sz="30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rikhand"/>
              <a:buNone/>
              <a:defRPr sz="30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rikhand"/>
              <a:buNone/>
              <a:defRPr sz="30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rikhand"/>
              <a:buNone/>
              <a:defRPr sz="30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rikhand"/>
              <a:buNone/>
              <a:defRPr sz="30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rikhand"/>
              <a:buNone/>
              <a:defRPr sz="30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94913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86413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5B7E-D400-F472-DD31-F2D23E4D5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effectLst>
                  <a:glow rad="25400">
                    <a:schemeClr val="bg2"/>
                  </a:glow>
                </a:effectLst>
                <a:latin typeface="Chalkduster" panose="03050602040202020205" pitchFamily="66" charset="77"/>
              </a:rPr>
              <a:t>Scanaryo</a:t>
            </a:r>
            <a:endParaRPr lang="en-US" dirty="0">
              <a:effectLst>
                <a:glow rad="25400">
                  <a:schemeClr val="bg2"/>
                </a:glow>
              </a:effectLst>
              <a:latin typeface="Chalkduster" panose="03050602040202020205" pitchFamily="66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30402-3B00-DB44-CAAE-17308C86B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SMTH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54760AD-BA3E-3B5A-18B4-12817331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6489" y="-2060544"/>
            <a:ext cx="9672978" cy="683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66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alking Chip Ne555 GIF - Walking Chip Ne555 Walking - Discover &amp; Share GIFs">
            <a:extLst>
              <a:ext uri="{FF2B5EF4-FFF2-40B4-BE49-F238E27FC236}">
                <a16:creationId xmlns:a16="http://schemas.microsoft.com/office/drawing/2014/main" id="{0627B3E2-772E-3E95-B405-F5310FB3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12" y="3998213"/>
            <a:ext cx="2002971" cy="200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E28FE-389D-36AB-CD6D-1EC8DF82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397" y="3286543"/>
            <a:ext cx="6085200" cy="362000"/>
          </a:xfrm>
          <a:effectLst>
            <a:outerShdw dist="57150" dir="2580000" algn="bl" rotWithShape="0">
              <a:srgbClr val="38148A">
                <a:alpha val="58999"/>
              </a:srgbClr>
            </a:outerShdw>
            <a:softEdge rad="0"/>
          </a:effectLst>
        </p:spPr>
        <p:txBody>
          <a:bodyPr/>
          <a:lstStyle/>
          <a:p>
            <a:r>
              <a:rPr lang="en-US" dirty="0">
                <a:solidFill>
                  <a:schemeClr val="lt1">
                    <a:alpha val="50000"/>
                  </a:schemeClr>
                </a:solidFill>
                <a:effectLst/>
                <a:latin typeface="Chalkduster" panose="03050602040202020205" pitchFamily="66" charset="77"/>
              </a:rPr>
              <a:t>Someone Famous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E5D33-7CBF-4B41-074C-532AAE82C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4197" y="1823058"/>
            <a:ext cx="8303600" cy="1738400"/>
          </a:xfrm>
        </p:spPr>
        <p:txBody>
          <a:bodyPr/>
          <a:lstStyle/>
          <a:p>
            <a:r>
              <a:rPr lang="bg-BG" sz="3600" dirty="0"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Пожелаваме Ви безсмъртие и вечна младост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0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C5AB-0D74-4886-8475-5C80BFD5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sz="4800" dirty="0">
                <a:effectLst>
                  <a:glow rad="25400">
                    <a:schemeClr val="bg2">
                      <a:alpha val="40000"/>
                    </a:schemeClr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Участници</a:t>
            </a:r>
            <a:endParaRPr lang="en-US" sz="4800" dirty="0">
              <a:effectLst>
                <a:glow rad="25400">
                  <a:schemeClr val="bg2">
                    <a:alpha val="40000"/>
                  </a:schemeClr>
                </a:glow>
                <a:outerShdw blurRad="50800" dist="38100" sx="101000" sy="101000" algn="l" rotWithShape="0">
                  <a:prstClr val="black">
                    <a:alpha val="40000"/>
                  </a:prstClr>
                </a:outerShdw>
              </a:effectLst>
              <a:latin typeface="Segoe Print" panose="02000800000000000000" pitchFamily="2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2E221241-1E9D-530B-9043-BA41862900ED}"/>
              </a:ext>
            </a:extLst>
          </p:cNvPr>
          <p:cNvSpPr/>
          <p:nvPr/>
        </p:nvSpPr>
        <p:spPr>
          <a:xfrm rot="5400000">
            <a:off x="-1597030" y="3671064"/>
            <a:ext cx="4962457" cy="290799"/>
          </a:xfrm>
          <a:prstGeom prst="rightArrow">
            <a:avLst>
              <a:gd name="adj1" fmla="val 50000"/>
              <a:gd name="adj2" fmla="val 475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E6F1643D-3164-3018-6CBA-B6EFE260463F}"/>
              </a:ext>
            </a:extLst>
          </p:cNvPr>
          <p:cNvSpPr/>
          <p:nvPr/>
        </p:nvSpPr>
        <p:spPr>
          <a:xfrm rot="4500397" flipH="1">
            <a:off x="3236114" y="818923"/>
            <a:ext cx="1967259" cy="1954928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15" b="-7615"/>
            </a:stretch>
          </a:blipFill>
        </p:spPr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2E74F789-8A3C-3315-8E94-0658F7CB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57" y="1335235"/>
            <a:ext cx="3846285" cy="28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45299-DD1A-EB21-BBE2-269F2F5E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774" y="3397387"/>
            <a:ext cx="1228554" cy="2079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FC681-14B2-C936-2E91-BB5541383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87" y="3387196"/>
            <a:ext cx="1228554" cy="2079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B7985-0713-5302-8B5D-F7C64CA6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112" y="3387196"/>
            <a:ext cx="1228554" cy="2079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96445A-DF1A-68FE-E7EA-7C725A9D9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537" y="3387196"/>
            <a:ext cx="1228554" cy="20790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67FD2C-B6C2-D2C6-89CA-1466D65B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679" y="3387196"/>
            <a:ext cx="1228554" cy="2079092"/>
          </a:xfrm>
          <a:prstGeom prst="rect">
            <a:avLst/>
          </a:prstGeom>
        </p:spPr>
      </p:pic>
      <p:pic>
        <p:nvPicPr>
          <p:cNvPr id="4110" name="Picture 14" descr="Crown PNG Images, Download 5,691 PNG Resources with Transparent Background">
            <a:extLst>
              <a:ext uri="{FF2B5EF4-FFF2-40B4-BE49-F238E27FC236}">
                <a16:creationId xmlns:a16="http://schemas.microsoft.com/office/drawing/2014/main" id="{59694EE2-6A31-3B11-AE01-FA384AB6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767" y="3263586"/>
            <a:ext cx="1039257" cy="56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B9B870-EB06-29E4-7BC7-4AC17111EC44}"/>
              </a:ext>
            </a:extLst>
          </p:cNvPr>
          <p:cNvSpPr txBox="1"/>
          <p:nvPr/>
        </p:nvSpPr>
        <p:spPr>
          <a:xfrm>
            <a:off x="5094478" y="5341048"/>
            <a:ext cx="115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chemeClr val="bg1"/>
                </a:solidFill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Иван</a:t>
            </a:r>
            <a:endParaRPr lang="en-US" sz="2800" dirty="0">
              <a:solidFill>
                <a:schemeClr val="bg1"/>
              </a:solidFill>
              <a:effectLst>
                <a:glow rad="25400">
                  <a:schemeClr val="bg2"/>
                </a:glow>
                <a:outerShdw blurRad="50800" dist="38100" sx="101000" sy="101000" algn="l" rotWithShape="0">
                  <a:prstClr val="black">
                    <a:alpha val="40000"/>
                  </a:prstClr>
                </a:outerShdw>
              </a:effectLst>
              <a:latin typeface="Segoe Print" panose="02000800000000000000" pitchFamily="2" charset="0"/>
            </a:endParaRPr>
          </a:p>
        </p:txBody>
      </p:sp>
      <p:sp>
        <p:nvSpPr>
          <p:cNvPr id="16" name="Wave 15">
            <a:extLst>
              <a:ext uri="{FF2B5EF4-FFF2-40B4-BE49-F238E27FC236}">
                <a16:creationId xmlns:a16="http://schemas.microsoft.com/office/drawing/2014/main" id="{4F53F257-EA1F-4E81-10F2-00BC7B00D48A}"/>
              </a:ext>
            </a:extLst>
          </p:cNvPr>
          <p:cNvSpPr/>
          <p:nvPr/>
        </p:nvSpPr>
        <p:spPr>
          <a:xfrm>
            <a:off x="959999" y="1127168"/>
            <a:ext cx="2061085" cy="1865418"/>
          </a:xfrm>
          <a:prstGeom prst="wav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633184F1-F163-089A-7AB9-7996B75E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85" y="997793"/>
            <a:ext cx="1501668" cy="212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9DF495-94EB-A15A-AB59-005A4624C8CA}"/>
              </a:ext>
            </a:extLst>
          </p:cNvPr>
          <p:cNvSpPr txBox="1"/>
          <p:nvPr/>
        </p:nvSpPr>
        <p:spPr>
          <a:xfrm>
            <a:off x="2050763" y="5341048"/>
            <a:ext cx="152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chemeClr val="bg1"/>
                </a:solidFill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Митко</a:t>
            </a:r>
            <a:endParaRPr lang="en-US" sz="2400" dirty="0">
              <a:solidFill>
                <a:schemeClr val="bg1"/>
              </a:solidFill>
              <a:effectLst>
                <a:glow rad="25400">
                  <a:schemeClr val="bg2"/>
                </a:glow>
                <a:outerShdw blurRad="50800" dist="38100" sx="101000" sy="101000" algn="l" rotWithShape="0">
                  <a:prstClr val="black">
                    <a:alpha val="40000"/>
                  </a:prstClr>
                </a:outerShdw>
              </a:effectLst>
              <a:latin typeface="Segoe Print" panose="020008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E08F3-1BF6-F553-0E91-CD99E16F4785}"/>
              </a:ext>
            </a:extLst>
          </p:cNvPr>
          <p:cNvSpPr txBox="1"/>
          <p:nvPr/>
        </p:nvSpPr>
        <p:spPr>
          <a:xfrm>
            <a:off x="3616090" y="5341048"/>
            <a:ext cx="146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chemeClr val="bg1"/>
                </a:solidFill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Петьо</a:t>
            </a:r>
            <a:endParaRPr lang="en-US" sz="2800" dirty="0">
              <a:solidFill>
                <a:schemeClr val="bg1"/>
              </a:solidFill>
              <a:effectLst>
                <a:glow rad="25400">
                  <a:schemeClr val="bg2"/>
                </a:glow>
                <a:outerShdw blurRad="50800" dist="38100" sx="101000" sy="101000" algn="l" rotWithShape="0">
                  <a:prstClr val="black">
                    <a:alpha val="40000"/>
                  </a:prstClr>
                </a:outerShdw>
              </a:effectLst>
              <a:latin typeface="Segoe Print" panose="020008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C787DA-0192-D8CF-B891-049DEF1EC294}"/>
              </a:ext>
            </a:extLst>
          </p:cNvPr>
          <p:cNvSpPr txBox="1"/>
          <p:nvPr/>
        </p:nvSpPr>
        <p:spPr>
          <a:xfrm>
            <a:off x="6473897" y="5341048"/>
            <a:ext cx="115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chemeClr val="bg1"/>
                </a:solidFill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Крис</a:t>
            </a:r>
            <a:endParaRPr lang="en-US" sz="2800" dirty="0">
              <a:solidFill>
                <a:schemeClr val="bg1"/>
              </a:solidFill>
              <a:effectLst>
                <a:glow rad="25400">
                  <a:schemeClr val="bg2"/>
                </a:glow>
                <a:outerShdw blurRad="50800" dist="38100" sx="101000" sy="101000" algn="l" rotWithShape="0">
                  <a:prstClr val="black">
                    <a:alpha val="40000"/>
                  </a:prstClr>
                </a:outerShdw>
              </a:effectLst>
              <a:latin typeface="Segoe Print" panose="020008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5F6C6-DA14-C50C-D1B9-38A876B58951}"/>
              </a:ext>
            </a:extLst>
          </p:cNvPr>
          <p:cNvSpPr txBox="1"/>
          <p:nvPr/>
        </p:nvSpPr>
        <p:spPr>
          <a:xfrm>
            <a:off x="7809961" y="5341048"/>
            <a:ext cx="131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chemeClr val="bg1"/>
                </a:solidFill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Павел</a:t>
            </a:r>
            <a:endParaRPr lang="en-US" sz="2800" dirty="0">
              <a:solidFill>
                <a:schemeClr val="bg1"/>
              </a:solidFill>
              <a:effectLst>
                <a:glow rad="25400">
                  <a:schemeClr val="bg2"/>
                </a:glow>
                <a:outerShdw blurRad="50800" dist="38100" sx="101000" sy="101000" algn="l" rotWithShape="0">
                  <a:prstClr val="black">
                    <a:alpha val="40000"/>
                  </a:prstClr>
                </a:outerShdw>
              </a:effectLst>
              <a:latin typeface="Segoe Print" panose="02000800000000000000" pitchFamily="2" charset="0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36FF0D12-A1B7-0DB6-E52E-3B2602C3B9C1}"/>
              </a:ext>
            </a:extLst>
          </p:cNvPr>
          <p:cNvSpPr/>
          <p:nvPr/>
        </p:nvSpPr>
        <p:spPr>
          <a:xfrm rot="10800000">
            <a:off x="8742256" y="0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544F8C-E76F-C1F9-2607-D24403004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5799" y="4085555"/>
            <a:ext cx="3670300" cy="2286000"/>
          </a:xfrm>
          <a:prstGeom prst="rect">
            <a:avLst/>
          </a:prstGeom>
          <a:effectLst>
            <a:glow rad="50800">
              <a:schemeClr val="tx2">
                <a:lumMod val="60000"/>
                <a:lumOff val="40000"/>
                <a:alpha val="80000"/>
              </a:schemeClr>
            </a:glo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97C73C-1CC2-2123-9039-F27436D2C52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8881019" y="2890742"/>
            <a:ext cx="3937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46EA-19DD-11DB-FB6A-6BCFA67D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</p:spPr>
        <p:txBody>
          <a:bodyPr/>
          <a:lstStyle/>
          <a:p>
            <a:r>
              <a:rPr lang="bg-BG" dirty="0">
                <a:effectLst>
                  <a:glow rad="25400">
                    <a:schemeClr val="bg2">
                      <a:alpha val="40000"/>
                    </a:schemeClr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Проблем</a:t>
            </a:r>
            <a:br>
              <a:rPr lang="en-US" dirty="0">
                <a:effectLst>
                  <a:glow rad="25400">
                    <a:schemeClr val="bg2">
                      <a:alpha val="40000"/>
                    </a:schemeClr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</a:br>
            <a:r>
              <a:rPr lang="en-US" sz="19900" dirty="0">
                <a:effectLst>
                  <a:glow rad="50800">
                    <a:schemeClr val="bg2">
                      <a:alpha val="40000"/>
                    </a:schemeClr>
                  </a:glow>
                  <a:outerShdw blurRad="50800" dist="38100" sx="104000" sy="104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?</a:t>
            </a:r>
            <a:endParaRPr lang="en-US" dirty="0">
              <a:effectLst>
                <a:glow rad="50800">
                  <a:schemeClr val="bg2">
                    <a:alpha val="40000"/>
                  </a:schemeClr>
                </a:glow>
                <a:outerShdw blurRad="50800" dist="38100" sx="104000" sy="104000" algn="l" rotWithShape="0">
                  <a:prstClr val="black">
                    <a:alpha val="40000"/>
                  </a:prstClr>
                </a:outerShdw>
              </a:effectLst>
              <a:latin typeface="Segoe Print" panose="02000800000000000000" pitchFamily="2" charset="0"/>
            </a:endParaRP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839684FA-3CDF-0721-B273-F5C0F67AEE9C}"/>
              </a:ext>
            </a:extLst>
          </p:cNvPr>
          <p:cNvSpPr/>
          <p:nvPr/>
        </p:nvSpPr>
        <p:spPr>
          <a:xfrm>
            <a:off x="829146" y="1339686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14" b="-7614"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A581D-A23B-9C00-8F20-E5F74504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832" y="-363860"/>
            <a:ext cx="1587483" cy="21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0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9D0D50-4CD1-6942-91CD-715479A9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7200" dirty="0">
                <a:effectLst>
                  <a:glow rad="25400">
                    <a:schemeClr val="bg2">
                      <a:alpha val="40000"/>
                    </a:schemeClr>
                  </a:glow>
                  <a:outerShdw blurRad="50800" dist="38100" sx="103000" sy="103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Решение</a:t>
            </a:r>
            <a:endParaRPr lang="en-US" dirty="0">
              <a:effectLst>
                <a:glow rad="25400">
                  <a:schemeClr val="bg2">
                    <a:alpha val="40000"/>
                  </a:schemeClr>
                </a:glow>
                <a:outerShdw blurRad="50800" dist="38100" sx="103000" sy="103000" algn="l" rotWithShape="0">
                  <a:prstClr val="black">
                    <a:alpha val="40000"/>
                  </a:prstClr>
                </a:outerShdw>
              </a:effectLst>
              <a:latin typeface="Segoe Print" panose="020008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643DA-B648-7472-B031-9A4735C1C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738" y="2769900"/>
            <a:ext cx="4850524" cy="2724378"/>
          </a:xfrm>
          <a:prstGeom prst="roundRect">
            <a:avLst/>
          </a:prstGeom>
          <a:ln>
            <a:solidFill>
              <a:schemeClr val="bg2"/>
            </a:solidFill>
          </a:ln>
          <a:effectLst>
            <a:glow rad="254000">
              <a:schemeClr val="accent1">
                <a:alpha val="40000"/>
              </a:schemeClr>
            </a:glow>
            <a:softEdge rad="38100"/>
          </a:effectLst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F088E671-5AA3-91ED-0E54-6F183F4F9AB1}"/>
              </a:ext>
            </a:extLst>
          </p:cNvPr>
          <p:cNvSpPr/>
          <p:nvPr/>
        </p:nvSpPr>
        <p:spPr>
          <a:xfrm rot="21441359">
            <a:off x="1113985" y="4074501"/>
            <a:ext cx="2445643" cy="283955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632" t="-67068" r="-83434" b="-51119"/>
            </a:stretch>
          </a:blipFill>
        </p:spPr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76521CBE-B834-B5DE-C232-C9C522F07D71}"/>
              </a:ext>
            </a:extLst>
          </p:cNvPr>
          <p:cNvSpPr/>
          <p:nvPr/>
        </p:nvSpPr>
        <p:spPr>
          <a:xfrm flipH="1">
            <a:off x="7900427" y="1363722"/>
            <a:ext cx="2669602" cy="2177335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13" b="-7613"/>
            </a:stretch>
          </a:blipFill>
        </p:spPr>
      </p:sp>
    </p:spTree>
    <p:extLst>
      <p:ext uri="{BB962C8B-B14F-4D97-AF65-F5344CB8AC3E}">
        <p14:creationId xmlns:p14="http://schemas.microsoft.com/office/powerpoint/2010/main" val="329917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DDEB6-F5AA-6ADC-D2F7-511B58D3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Използвани технологии </a:t>
            </a:r>
            <a:endParaRPr lang="en-US" dirty="0">
              <a:effectLst>
                <a:glow rad="25400">
                  <a:schemeClr val="bg2"/>
                </a:glow>
                <a:outerShdw blurRad="50800" dist="38100" sx="101000" sy="101000" algn="l" rotWithShape="0">
                  <a:prstClr val="black">
                    <a:alpha val="40000"/>
                  </a:prstClr>
                </a:outerShdw>
              </a:effectLst>
              <a:latin typeface="Segoe Print" panose="02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0C215-8C3C-92D8-8A31-528F1B88B245}"/>
              </a:ext>
            </a:extLst>
          </p:cNvPr>
          <p:cNvSpPr/>
          <p:nvPr/>
        </p:nvSpPr>
        <p:spPr>
          <a:xfrm>
            <a:off x="1396242" y="1804018"/>
            <a:ext cx="9184567" cy="419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317500">
              <a:schemeClr val="bg2">
                <a:alpha val="30000"/>
              </a:schemeClr>
            </a:glow>
            <a:outerShdw blurRad="50800" dist="50800" dir="5400000" sx="102000" sy="102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7A1D165-5109-F29F-01FF-B79D0EA55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115" y="3861186"/>
            <a:ext cx="3944819" cy="21395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79A1658-0EAC-6C44-E8A8-6EA18115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5924">
            <a:off x="1882654" y="2174731"/>
            <a:ext cx="2631485" cy="13157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2B057429-6362-4FD1-B0B8-55A0EE783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147">
            <a:off x="8367677" y="1999944"/>
            <a:ext cx="1681942" cy="1665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FD7CCEA-9AC3-2F08-2621-FEB8811C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5326">
            <a:off x="5000551" y="2083381"/>
            <a:ext cx="2532442" cy="1548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263E5AD-AE64-26DA-695F-5BC7BA7359BF}"/>
              </a:ext>
            </a:extLst>
          </p:cNvPr>
          <p:cNvSpPr/>
          <p:nvPr/>
        </p:nvSpPr>
        <p:spPr>
          <a:xfrm>
            <a:off x="2028825" y="1804018"/>
            <a:ext cx="285750" cy="28575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12700">
              <a:schemeClr val="tx1"/>
            </a:glow>
            <a:outerShdw blurRad="50800" dist="50800" dir="5400000" sx="99000" sy="99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4C17B1-831B-E149-4315-81D2F037C968}"/>
              </a:ext>
            </a:extLst>
          </p:cNvPr>
          <p:cNvSpPr/>
          <p:nvPr/>
        </p:nvSpPr>
        <p:spPr>
          <a:xfrm>
            <a:off x="6915076" y="1575588"/>
            <a:ext cx="285750" cy="28575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12700">
              <a:schemeClr val="tx1"/>
            </a:glow>
            <a:outerShdw blurRad="50800" dist="50800" dir="5400000" sx="99000" sy="99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D3CAD82-CE5A-003F-A705-1CC702F1B444}"/>
              </a:ext>
            </a:extLst>
          </p:cNvPr>
          <p:cNvSpPr/>
          <p:nvPr/>
        </p:nvSpPr>
        <p:spPr>
          <a:xfrm>
            <a:off x="10040675" y="2300288"/>
            <a:ext cx="285750" cy="28575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12700">
              <a:schemeClr val="tx1"/>
            </a:glow>
            <a:outerShdw blurRad="50800" dist="50800" dir="5400000" sx="99000" sy="99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5624208-5BCF-C5E9-2D0D-7AEA9A639FD6}"/>
              </a:ext>
            </a:extLst>
          </p:cNvPr>
          <p:cNvSpPr/>
          <p:nvPr/>
        </p:nvSpPr>
        <p:spPr>
          <a:xfrm>
            <a:off x="7643819" y="3602346"/>
            <a:ext cx="285750" cy="28575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12700">
              <a:schemeClr val="tx1"/>
            </a:glow>
            <a:outerShdw blurRad="50800" dist="50800" dir="5400000" sx="99000" sy="99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7B162C-1719-698D-DF21-A12D0BD70581}"/>
              </a:ext>
            </a:extLst>
          </p:cNvPr>
          <p:cNvSpPr/>
          <p:nvPr/>
        </p:nvSpPr>
        <p:spPr>
          <a:xfrm>
            <a:off x="3873240" y="3978876"/>
            <a:ext cx="285750" cy="28575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12700">
              <a:schemeClr val="tx1"/>
            </a:glow>
            <a:outerShdw blurRad="50800" dist="50800" dir="5400000" sx="99000" sy="99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353E6368-B681-D5A7-F5AD-A0D7D6AED638}"/>
              </a:ext>
            </a:extLst>
          </p:cNvPr>
          <p:cNvSpPr/>
          <p:nvPr/>
        </p:nvSpPr>
        <p:spPr>
          <a:xfrm>
            <a:off x="9421240" y="4426065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614" b="-761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7B4155A8-DE8E-59EC-21C4-1177CF189CB2}"/>
              </a:ext>
            </a:extLst>
          </p:cNvPr>
          <p:cNvSpPr/>
          <p:nvPr/>
        </p:nvSpPr>
        <p:spPr>
          <a:xfrm>
            <a:off x="-195167" y="4636302"/>
            <a:ext cx="1940811" cy="1984103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8512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DDEB6-F5AA-6ADC-D2F7-511B58D3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Използвани технологии </a:t>
            </a:r>
            <a:endParaRPr lang="en-US" dirty="0">
              <a:effectLst>
                <a:glow rad="25400">
                  <a:schemeClr val="bg2"/>
                </a:glow>
                <a:outerShdw blurRad="50800" dist="38100" sx="101000" sy="101000" algn="l" rotWithShape="0">
                  <a:prstClr val="black">
                    <a:alpha val="40000"/>
                  </a:prstClr>
                </a:outerShdw>
              </a:effectLst>
              <a:latin typeface="Segoe Print" panose="02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08D71-5751-37D9-DB24-5BD721AE7463}"/>
              </a:ext>
            </a:extLst>
          </p:cNvPr>
          <p:cNvSpPr/>
          <p:nvPr/>
        </p:nvSpPr>
        <p:spPr>
          <a:xfrm rot="5400000">
            <a:off x="3468662" y="3767244"/>
            <a:ext cx="4929352" cy="29428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effectLst>
            <a:outerShdw blurRad="50800" dist="50800" dir="5400000" sx="101000" sy="101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6D6F5-C945-E4F4-3591-9614099718B3}"/>
              </a:ext>
            </a:extLst>
          </p:cNvPr>
          <p:cNvSpPr/>
          <p:nvPr/>
        </p:nvSpPr>
        <p:spPr>
          <a:xfrm>
            <a:off x="6096000" y="1449712"/>
            <a:ext cx="4593021" cy="29428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sx="101000" sy="1010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F9E725-D078-B763-598F-91FF27E47ABD}"/>
              </a:ext>
            </a:extLst>
          </p:cNvPr>
          <p:cNvSpPr/>
          <p:nvPr/>
        </p:nvSpPr>
        <p:spPr>
          <a:xfrm>
            <a:off x="1166648" y="2401614"/>
            <a:ext cx="4913835" cy="29428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  <a:effectLst>
            <a:outerShdw blurRad="50800" dist="50800" dir="5400000" sx="101000" sy="101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sx="101000" sy="1010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D28A05-6B16-858D-7024-D5A485439B3B}"/>
              </a:ext>
            </a:extLst>
          </p:cNvPr>
          <p:cNvSpPr/>
          <p:nvPr/>
        </p:nvSpPr>
        <p:spPr>
          <a:xfrm>
            <a:off x="7055199" y="1538124"/>
            <a:ext cx="277613" cy="6078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CF07920-59F8-6D18-A070-0A87BAB5B3A3}"/>
              </a:ext>
            </a:extLst>
          </p:cNvPr>
          <p:cNvSpPr/>
          <p:nvPr/>
        </p:nvSpPr>
        <p:spPr>
          <a:xfrm>
            <a:off x="7093457" y="1584471"/>
            <a:ext cx="203200" cy="52147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E038FC8-FFCC-04E3-6733-C2328009DDCB}"/>
              </a:ext>
            </a:extLst>
          </p:cNvPr>
          <p:cNvSpPr/>
          <p:nvPr/>
        </p:nvSpPr>
        <p:spPr>
          <a:xfrm>
            <a:off x="7055199" y="2393920"/>
            <a:ext cx="277613" cy="6078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5D4A6BC-D187-F155-46F1-9EBEA5F4FF95}"/>
              </a:ext>
            </a:extLst>
          </p:cNvPr>
          <p:cNvSpPr/>
          <p:nvPr/>
        </p:nvSpPr>
        <p:spPr>
          <a:xfrm>
            <a:off x="7124491" y="2064251"/>
            <a:ext cx="139025" cy="3760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1986036-5078-7884-4C7B-6A307A4C1CA1}"/>
              </a:ext>
            </a:extLst>
          </p:cNvPr>
          <p:cNvSpPr/>
          <p:nvPr/>
        </p:nvSpPr>
        <p:spPr>
          <a:xfrm>
            <a:off x="7093457" y="2440267"/>
            <a:ext cx="203200" cy="52147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926876C-08E4-CFEC-2B05-64690BD3351E}"/>
              </a:ext>
            </a:extLst>
          </p:cNvPr>
          <p:cNvSpPr/>
          <p:nvPr/>
        </p:nvSpPr>
        <p:spPr>
          <a:xfrm>
            <a:off x="7124491" y="2920047"/>
            <a:ext cx="139025" cy="3760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DA0BB8B-2762-CE45-8E8F-DD703EB691A5}"/>
              </a:ext>
            </a:extLst>
          </p:cNvPr>
          <p:cNvSpPr/>
          <p:nvPr/>
        </p:nvSpPr>
        <p:spPr>
          <a:xfrm>
            <a:off x="6185075" y="3329686"/>
            <a:ext cx="2017851" cy="1784314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glow rad="12700">
              <a:schemeClr val="accent1"/>
            </a:glow>
            <a:outerShdw blurRad="50800" dist="50800" dir="5400000" sx="101000" sy="101000" algn="ctr" rotWithShape="0">
              <a:schemeClr val="tx1"/>
            </a:outerShdw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0085F1-5B92-96A7-6E8D-990EBA14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844" y="3629632"/>
            <a:ext cx="1766315" cy="12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4ABE24-AD5B-CE6C-DFD2-575FAE56CB84}"/>
              </a:ext>
            </a:extLst>
          </p:cNvPr>
          <p:cNvSpPr/>
          <p:nvPr/>
        </p:nvSpPr>
        <p:spPr>
          <a:xfrm>
            <a:off x="9376763" y="1541018"/>
            <a:ext cx="277613" cy="6078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A09513E-CB99-E06C-CA44-D4AD8F8F6032}"/>
              </a:ext>
            </a:extLst>
          </p:cNvPr>
          <p:cNvSpPr/>
          <p:nvPr/>
        </p:nvSpPr>
        <p:spPr>
          <a:xfrm>
            <a:off x="9415021" y="1587365"/>
            <a:ext cx="203200" cy="52147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3B50100-D2F9-FC6D-9028-1309FBE05370}"/>
              </a:ext>
            </a:extLst>
          </p:cNvPr>
          <p:cNvSpPr/>
          <p:nvPr/>
        </p:nvSpPr>
        <p:spPr>
          <a:xfrm>
            <a:off x="9446055" y="2067145"/>
            <a:ext cx="139025" cy="3760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FAF000E-B490-7529-E8BF-23278F78931F}"/>
              </a:ext>
            </a:extLst>
          </p:cNvPr>
          <p:cNvSpPr/>
          <p:nvPr/>
        </p:nvSpPr>
        <p:spPr>
          <a:xfrm>
            <a:off x="8506641" y="2468637"/>
            <a:ext cx="2017851" cy="1784314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glow rad="12700">
              <a:schemeClr val="accent1"/>
            </a:glow>
            <a:outerShdw blurRad="50800" dist="50800" dir="5400000" sx="101000" sy="101000" algn="ctr" rotWithShape="0">
              <a:schemeClr val="tx1"/>
            </a:outerShdw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32" name="Picture 8" descr="ESP32COM (@esp32com) / X">
            <a:extLst>
              <a:ext uri="{FF2B5EF4-FFF2-40B4-BE49-F238E27FC236}">
                <a16:creationId xmlns:a16="http://schemas.microsoft.com/office/drawing/2014/main" id="{4E2DCBDF-DBEA-5E4C-00B4-235DD744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708" y="2539936"/>
            <a:ext cx="1641716" cy="16417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15AE4F4-20F4-8525-DF2B-3850A742B9C1}"/>
              </a:ext>
            </a:extLst>
          </p:cNvPr>
          <p:cNvSpPr/>
          <p:nvPr/>
        </p:nvSpPr>
        <p:spPr>
          <a:xfrm>
            <a:off x="1624071" y="2468637"/>
            <a:ext cx="277613" cy="6078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E78208C-6F04-D347-175A-E4B69A52D2D2}"/>
              </a:ext>
            </a:extLst>
          </p:cNvPr>
          <p:cNvSpPr/>
          <p:nvPr/>
        </p:nvSpPr>
        <p:spPr>
          <a:xfrm>
            <a:off x="1662329" y="2514984"/>
            <a:ext cx="203200" cy="52147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7A4C82-6F58-A10E-3077-FAEE5B358556}"/>
              </a:ext>
            </a:extLst>
          </p:cNvPr>
          <p:cNvSpPr/>
          <p:nvPr/>
        </p:nvSpPr>
        <p:spPr>
          <a:xfrm>
            <a:off x="1693363" y="2994764"/>
            <a:ext cx="139025" cy="3760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6056FE3-523D-A740-B9F4-0389BA20E67B}"/>
              </a:ext>
            </a:extLst>
          </p:cNvPr>
          <p:cNvSpPr/>
          <p:nvPr/>
        </p:nvSpPr>
        <p:spPr>
          <a:xfrm>
            <a:off x="5041280" y="2468637"/>
            <a:ext cx="277613" cy="6078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0494DB7-BB04-5E9D-A7BA-8F9840171FB7}"/>
              </a:ext>
            </a:extLst>
          </p:cNvPr>
          <p:cNvSpPr/>
          <p:nvPr/>
        </p:nvSpPr>
        <p:spPr>
          <a:xfrm>
            <a:off x="5079538" y="2514984"/>
            <a:ext cx="203200" cy="52147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1A49753-621F-580D-0F79-391E6F72A525}"/>
              </a:ext>
            </a:extLst>
          </p:cNvPr>
          <p:cNvSpPr/>
          <p:nvPr/>
        </p:nvSpPr>
        <p:spPr>
          <a:xfrm>
            <a:off x="5110572" y="2994764"/>
            <a:ext cx="139025" cy="3760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10CCF00-3325-2A19-F82E-E511432E4F61}"/>
              </a:ext>
            </a:extLst>
          </p:cNvPr>
          <p:cNvSpPr/>
          <p:nvPr/>
        </p:nvSpPr>
        <p:spPr>
          <a:xfrm>
            <a:off x="1283261" y="3370780"/>
            <a:ext cx="4305993" cy="2515092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glow rad="12700">
              <a:schemeClr val="accent1"/>
            </a:glow>
            <a:outerShdw blurRad="50800" dist="50800" dir="5400000" sx="101000" sy="101000" algn="ctr" rotWithShape="0">
              <a:schemeClr val="tx1"/>
            </a:outerShdw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34" name="Picture 10" descr="RP2040 - Wikipedia">
            <a:extLst>
              <a:ext uri="{FF2B5EF4-FFF2-40B4-BE49-F238E27FC236}">
                <a16:creationId xmlns:a16="http://schemas.microsoft.com/office/drawing/2014/main" id="{15808522-8205-66EE-2572-CF7C2EBA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30" y="3769242"/>
            <a:ext cx="1674419" cy="1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529B61-3E34-DF49-B329-154305C1C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6319" y="3716796"/>
            <a:ext cx="2430747" cy="1823060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45126D32-9EBA-88FA-03BA-08B7939BD038}"/>
              </a:ext>
            </a:extLst>
          </p:cNvPr>
          <p:cNvSpPr/>
          <p:nvPr/>
        </p:nvSpPr>
        <p:spPr>
          <a:xfrm>
            <a:off x="5829990" y="2458136"/>
            <a:ext cx="186344" cy="19818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0B23068-B5B2-BCB7-0DF4-A54459EF8440}"/>
              </a:ext>
            </a:extLst>
          </p:cNvPr>
          <p:cNvSpPr/>
          <p:nvPr/>
        </p:nvSpPr>
        <p:spPr>
          <a:xfrm>
            <a:off x="7101173" y="1603883"/>
            <a:ext cx="186344" cy="19818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A39C0E8-D987-EADD-1F94-5BE56B460B11}"/>
              </a:ext>
            </a:extLst>
          </p:cNvPr>
          <p:cNvSpPr/>
          <p:nvPr/>
        </p:nvSpPr>
        <p:spPr>
          <a:xfrm>
            <a:off x="9431877" y="1592979"/>
            <a:ext cx="186344" cy="19818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4BF8F4B-1141-1FC1-F2B5-8E8816C642F4}"/>
              </a:ext>
            </a:extLst>
          </p:cNvPr>
          <p:cNvSpPr/>
          <p:nvPr/>
        </p:nvSpPr>
        <p:spPr>
          <a:xfrm>
            <a:off x="1686944" y="2518390"/>
            <a:ext cx="186344" cy="19818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0C119E7-F404-28C9-3158-9C3748C152BA}"/>
              </a:ext>
            </a:extLst>
          </p:cNvPr>
          <p:cNvSpPr/>
          <p:nvPr/>
        </p:nvSpPr>
        <p:spPr>
          <a:xfrm>
            <a:off x="5079282" y="2518390"/>
            <a:ext cx="186344" cy="19818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93526959-D5FC-3FE9-A006-52E2EDE90416}"/>
              </a:ext>
            </a:extLst>
          </p:cNvPr>
          <p:cNvSpPr/>
          <p:nvPr/>
        </p:nvSpPr>
        <p:spPr>
          <a:xfrm>
            <a:off x="8328695" y="4421840"/>
            <a:ext cx="2461388" cy="2236031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4232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FFDE3-A47E-25A9-8303-B9FE2A35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Как работи? 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E7F719-E5A0-2C22-F236-5ADFDEC60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248" y="1497295"/>
            <a:ext cx="3575504" cy="47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58926AA1-0C69-112A-05E8-30893292BBD3}"/>
              </a:ext>
            </a:extLst>
          </p:cNvPr>
          <p:cNvSpPr/>
          <p:nvPr/>
        </p:nvSpPr>
        <p:spPr>
          <a:xfrm flipH="1">
            <a:off x="4214893" y="2846751"/>
            <a:ext cx="2153250" cy="2068425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3667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CE91DF-E6FE-CA61-29F9-D63A7C1423A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bg-BG" dirty="0"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Бъдещето</a:t>
            </a:r>
            <a:endParaRPr lang="en-US" dirty="0">
              <a:effectLst>
                <a:glow rad="25400">
                  <a:schemeClr val="bg2"/>
                </a:glow>
                <a:outerShdw blurRad="50800" dist="38100" sx="101000" sy="101000" algn="l" rotWithShape="0">
                  <a:prstClr val="black">
                    <a:alpha val="40000"/>
                  </a:prstClr>
                </a:outerShdw>
              </a:effectLst>
              <a:latin typeface="Segoe Print" panose="02000800000000000000" pitchFamily="2" charset="0"/>
            </a:endParaRPr>
          </a:p>
        </p:txBody>
      </p:sp>
      <p:grpSp>
        <p:nvGrpSpPr>
          <p:cNvPr id="51" name="Google Shape;5560;p38">
            <a:extLst>
              <a:ext uri="{FF2B5EF4-FFF2-40B4-BE49-F238E27FC236}">
                <a16:creationId xmlns:a16="http://schemas.microsoft.com/office/drawing/2014/main" id="{E46CB93B-5757-F2EB-C6D1-AE8C66435341}"/>
              </a:ext>
            </a:extLst>
          </p:cNvPr>
          <p:cNvGrpSpPr/>
          <p:nvPr/>
        </p:nvGrpSpPr>
        <p:grpSpPr>
          <a:xfrm>
            <a:off x="4382246" y="3239642"/>
            <a:ext cx="2282474" cy="2688327"/>
            <a:chOff x="4034177" y="1793083"/>
            <a:chExt cx="1075408" cy="1712406"/>
          </a:xfrm>
        </p:grpSpPr>
        <p:grpSp>
          <p:nvGrpSpPr>
            <p:cNvPr id="52" name="Google Shape;5561;p38">
              <a:extLst>
                <a:ext uri="{FF2B5EF4-FFF2-40B4-BE49-F238E27FC236}">
                  <a16:creationId xmlns:a16="http://schemas.microsoft.com/office/drawing/2014/main" id="{F540CA65-A91E-029D-2B4C-CE2C0912FD02}"/>
                </a:ext>
              </a:extLst>
            </p:cNvPr>
            <p:cNvGrpSpPr/>
            <p:nvPr/>
          </p:nvGrpSpPr>
          <p:grpSpPr>
            <a:xfrm>
              <a:off x="4034202" y="2502561"/>
              <a:ext cx="1075382" cy="1002928"/>
              <a:chOff x="956325" y="4512015"/>
              <a:chExt cx="959050" cy="1832836"/>
            </a:xfrm>
          </p:grpSpPr>
          <p:sp>
            <p:nvSpPr>
              <p:cNvPr id="60" name="Google Shape;5562;p38">
                <a:extLst>
                  <a:ext uri="{FF2B5EF4-FFF2-40B4-BE49-F238E27FC236}">
                    <a16:creationId xmlns:a16="http://schemas.microsoft.com/office/drawing/2014/main" id="{F152DC3B-E26A-69C0-4C83-91DD95F12D30}"/>
                  </a:ext>
                </a:extLst>
              </p:cNvPr>
              <p:cNvSpPr/>
              <p:nvPr/>
            </p:nvSpPr>
            <p:spPr>
              <a:xfrm>
                <a:off x="956325" y="4728046"/>
                <a:ext cx="479252" cy="1616805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94869" extrusionOk="0">
                    <a:moveTo>
                      <a:pt x="0" y="1"/>
                    </a:moveTo>
                    <a:lnTo>
                      <a:pt x="0" y="82193"/>
                    </a:lnTo>
                    <a:lnTo>
                      <a:pt x="28121" y="94869"/>
                    </a:lnTo>
                    <a:lnTo>
                      <a:pt x="2812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563;p38">
                <a:extLst>
                  <a:ext uri="{FF2B5EF4-FFF2-40B4-BE49-F238E27FC236}">
                    <a16:creationId xmlns:a16="http://schemas.microsoft.com/office/drawing/2014/main" id="{E6901027-2777-18E5-B9F4-FE429AC24F6D}"/>
                  </a:ext>
                </a:extLst>
              </p:cNvPr>
              <p:cNvSpPr/>
              <p:nvPr/>
            </p:nvSpPr>
            <p:spPr>
              <a:xfrm>
                <a:off x="1435560" y="4728046"/>
                <a:ext cx="479815" cy="1616805"/>
              </a:xfrm>
              <a:custGeom>
                <a:avLst/>
                <a:gdLst/>
                <a:ahLst/>
                <a:cxnLst/>
                <a:rect l="l" t="t" r="r" b="b"/>
                <a:pathLst>
                  <a:path w="28154" h="94869" extrusionOk="0">
                    <a:moveTo>
                      <a:pt x="1" y="1"/>
                    </a:moveTo>
                    <a:lnTo>
                      <a:pt x="1" y="94869"/>
                    </a:lnTo>
                    <a:lnTo>
                      <a:pt x="28154" y="82193"/>
                    </a:lnTo>
                    <a:lnTo>
                      <a:pt x="28154" y="1"/>
                    </a:lnTo>
                    <a:close/>
                  </a:path>
                </a:pathLst>
              </a:custGeom>
              <a:solidFill>
                <a:srgbClr val="BD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564;p38">
                <a:extLst>
                  <a:ext uri="{FF2B5EF4-FFF2-40B4-BE49-F238E27FC236}">
                    <a16:creationId xmlns:a16="http://schemas.microsoft.com/office/drawing/2014/main" id="{CEC7E9D5-5A1B-55A6-4457-2A657EFA922B}"/>
                  </a:ext>
                </a:extLst>
              </p:cNvPr>
              <p:cNvSpPr/>
              <p:nvPr/>
            </p:nvSpPr>
            <p:spPr>
              <a:xfrm>
                <a:off x="956325" y="4512015"/>
                <a:ext cx="959050" cy="432641"/>
              </a:xfrm>
              <a:custGeom>
                <a:avLst/>
                <a:gdLst/>
                <a:ahLst/>
                <a:cxnLst/>
                <a:rect l="l" t="t" r="r" b="b"/>
                <a:pathLst>
                  <a:path w="56274" h="25386" extrusionOk="0">
                    <a:moveTo>
                      <a:pt x="28121" y="1"/>
                    </a:moveTo>
                    <a:lnTo>
                      <a:pt x="0" y="12677"/>
                    </a:lnTo>
                    <a:lnTo>
                      <a:pt x="28121" y="25386"/>
                    </a:lnTo>
                    <a:lnTo>
                      <a:pt x="56274" y="12677"/>
                    </a:lnTo>
                    <a:lnTo>
                      <a:pt x="281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565;p38">
                <a:extLst>
                  <a:ext uri="{FF2B5EF4-FFF2-40B4-BE49-F238E27FC236}">
                    <a16:creationId xmlns:a16="http://schemas.microsoft.com/office/drawing/2014/main" id="{AAC00B70-6187-C187-79BE-684AD16C36D6}"/>
                  </a:ext>
                </a:extLst>
              </p:cNvPr>
              <p:cNvSpPr/>
              <p:nvPr/>
            </p:nvSpPr>
            <p:spPr>
              <a:xfrm>
                <a:off x="956325" y="5943482"/>
                <a:ext cx="479252" cy="401368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23551" extrusionOk="0">
                    <a:moveTo>
                      <a:pt x="0" y="0"/>
                    </a:moveTo>
                    <a:lnTo>
                      <a:pt x="0" y="10875"/>
                    </a:lnTo>
                    <a:lnTo>
                      <a:pt x="28121" y="23551"/>
                    </a:lnTo>
                    <a:lnTo>
                      <a:pt x="28121" y="127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566;p38">
                <a:extLst>
                  <a:ext uri="{FF2B5EF4-FFF2-40B4-BE49-F238E27FC236}">
                    <a16:creationId xmlns:a16="http://schemas.microsoft.com/office/drawing/2014/main" id="{D5BA1042-52DF-8DD1-A4C6-8A46A9F8C295}"/>
                  </a:ext>
                </a:extLst>
              </p:cNvPr>
              <p:cNvSpPr/>
              <p:nvPr/>
            </p:nvSpPr>
            <p:spPr>
              <a:xfrm>
                <a:off x="1435560" y="5943482"/>
                <a:ext cx="479815" cy="401368"/>
              </a:xfrm>
              <a:custGeom>
                <a:avLst/>
                <a:gdLst/>
                <a:ahLst/>
                <a:cxnLst/>
                <a:rect l="l" t="t" r="r" b="b"/>
                <a:pathLst>
                  <a:path w="28154" h="23551" extrusionOk="0">
                    <a:moveTo>
                      <a:pt x="28154" y="0"/>
                    </a:moveTo>
                    <a:lnTo>
                      <a:pt x="1" y="12709"/>
                    </a:lnTo>
                    <a:lnTo>
                      <a:pt x="1" y="23551"/>
                    </a:lnTo>
                    <a:lnTo>
                      <a:pt x="28154" y="10875"/>
                    </a:lnTo>
                    <a:lnTo>
                      <a:pt x="28154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Google Shape;5567;p38">
              <a:extLst>
                <a:ext uri="{FF2B5EF4-FFF2-40B4-BE49-F238E27FC236}">
                  <a16:creationId xmlns:a16="http://schemas.microsoft.com/office/drawing/2014/main" id="{90CA79E4-398B-C9EB-7DE4-211714D311C0}"/>
                </a:ext>
              </a:extLst>
            </p:cNvPr>
            <p:cNvSpPr/>
            <p:nvPr/>
          </p:nvSpPr>
          <p:spPr>
            <a:xfrm>
              <a:off x="4034177" y="2502545"/>
              <a:ext cx="1075396" cy="236724"/>
            </a:xfrm>
            <a:custGeom>
              <a:avLst/>
              <a:gdLst/>
              <a:ahLst/>
              <a:cxnLst/>
              <a:rect l="l" t="t" r="r" b="b"/>
              <a:pathLst>
                <a:path w="56274" h="25386" extrusionOk="0">
                  <a:moveTo>
                    <a:pt x="28120" y="1"/>
                  </a:moveTo>
                  <a:lnTo>
                    <a:pt x="0" y="12677"/>
                  </a:lnTo>
                  <a:lnTo>
                    <a:pt x="28120" y="25386"/>
                  </a:lnTo>
                  <a:lnTo>
                    <a:pt x="56274" y="12677"/>
                  </a:lnTo>
                  <a:lnTo>
                    <a:pt x="28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68;p38">
              <a:extLst>
                <a:ext uri="{FF2B5EF4-FFF2-40B4-BE49-F238E27FC236}">
                  <a16:creationId xmlns:a16="http://schemas.microsoft.com/office/drawing/2014/main" id="{5B645A69-509F-B103-F08B-5A18C2CA8399}"/>
                </a:ext>
              </a:extLst>
            </p:cNvPr>
            <p:cNvSpPr/>
            <p:nvPr/>
          </p:nvSpPr>
          <p:spPr>
            <a:xfrm>
              <a:off x="4120227" y="1793083"/>
              <a:ext cx="903291" cy="199079"/>
            </a:xfrm>
            <a:custGeom>
              <a:avLst/>
              <a:gdLst/>
              <a:ahLst/>
              <a:cxnLst/>
              <a:rect l="l" t="t" r="r" b="b"/>
              <a:pathLst>
                <a:path w="47268" h="21349" extrusionOk="0">
                  <a:moveTo>
                    <a:pt x="23617" y="0"/>
                  </a:moveTo>
                  <a:lnTo>
                    <a:pt x="1" y="10674"/>
                  </a:lnTo>
                  <a:lnTo>
                    <a:pt x="23617" y="21349"/>
                  </a:lnTo>
                  <a:lnTo>
                    <a:pt x="47268" y="1067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7FCF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69;p38">
              <a:extLst>
                <a:ext uri="{FF2B5EF4-FFF2-40B4-BE49-F238E27FC236}">
                  <a16:creationId xmlns:a16="http://schemas.microsoft.com/office/drawing/2014/main" id="{9627C119-CA32-1CF2-4E1D-D9B60F069371}"/>
                </a:ext>
              </a:extLst>
            </p:cNvPr>
            <p:cNvSpPr/>
            <p:nvPr/>
          </p:nvSpPr>
          <p:spPr>
            <a:xfrm>
              <a:off x="4571536" y="1892611"/>
              <a:ext cx="451971" cy="827724"/>
            </a:xfrm>
            <a:custGeom>
              <a:avLst/>
              <a:gdLst/>
              <a:ahLst/>
              <a:cxnLst/>
              <a:rect l="l" t="t" r="r" b="b"/>
              <a:pathLst>
                <a:path w="23651" h="88764" extrusionOk="0">
                  <a:moveTo>
                    <a:pt x="23651" y="0"/>
                  </a:moveTo>
                  <a:lnTo>
                    <a:pt x="0" y="10675"/>
                  </a:lnTo>
                  <a:lnTo>
                    <a:pt x="0" y="88764"/>
                  </a:lnTo>
                  <a:lnTo>
                    <a:pt x="23651" y="78090"/>
                  </a:lnTo>
                  <a:lnTo>
                    <a:pt x="236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70;p38">
              <a:extLst>
                <a:ext uri="{FF2B5EF4-FFF2-40B4-BE49-F238E27FC236}">
                  <a16:creationId xmlns:a16="http://schemas.microsoft.com/office/drawing/2014/main" id="{B98A07A7-C76F-1DAA-D964-86A0736BCE97}"/>
                </a:ext>
              </a:extLst>
            </p:cNvPr>
            <p:cNvSpPr/>
            <p:nvPr/>
          </p:nvSpPr>
          <p:spPr>
            <a:xfrm>
              <a:off x="4120227" y="1892611"/>
              <a:ext cx="451340" cy="827724"/>
            </a:xfrm>
            <a:custGeom>
              <a:avLst/>
              <a:gdLst/>
              <a:ahLst/>
              <a:cxnLst/>
              <a:rect l="l" t="t" r="r" b="b"/>
              <a:pathLst>
                <a:path w="23618" h="88764" extrusionOk="0">
                  <a:moveTo>
                    <a:pt x="1" y="0"/>
                  </a:moveTo>
                  <a:lnTo>
                    <a:pt x="1" y="78090"/>
                  </a:lnTo>
                  <a:lnTo>
                    <a:pt x="23617" y="88764"/>
                  </a:lnTo>
                  <a:lnTo>
                    <a:pt x="23617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5571;p38">
              <a:extLst>
                <a:ext uri="{FF2B5EF4-FFF2-40B4-BE49-F238E27FC236}">
                  <a16:creationId xmlns:a16="http://schemas.microsoft.com/office/drawing/2014/main" id="{51054829-4DB2-19C9-40D3-44773A539854}"/>
                </a:ext>
              </a:extLst>
            </p:cNvPr>
            <p:cNvGrpSpPr/>
            <p:nvPr/>
          </p:nvGrpSpPr>
          <p:grpSpPr>
            <a:xfrm>
              <a:off x="4125329" y="1893851"/>
              <a:ext cx="893087" cy="820882"/>
              <a:chOff x="4125329" y="1893851"/>
              <a:chExt cx="893087" cy="820882"/>
            </a:xfrm>
          </p:grpSpPr>
          <p:sp>
            <p:nvSpPr>
              <p:cNvPr id="58" name="Google Shape;5572;p38">
                <a:extLst>
                  <a:ext uri="{FF2B5EF4-FFF2-40B4-BE49-F238E27FC236}">
                    <a16:creationId xmlns:a16="http://schemas.microsoft.com/office/drawing/2014/main" id="{8B0DA9EE-622D-57D0-B5EF-934F3E2AF10D}"/>
                  </a:ext>
                </a:extLst>
              </p:cNvPr>
              <p:cNvSpPr/>
              <p:nvPr/>
            </p:nvSpPr>
            <p:spPr>
              <a:xfrm>
                <a:off x="4125329" y="1893851"/>
                <a:ext cx="893087" cy="98304"/>
              </a:xfrm>
              <a:custGeom>
                <a:avLst/>
                <a:gdLst/>
                <a:ahLst/>
                <a:cxnLst/>
                <a:rect l="l" t="t" r="r" b="b"/>
                <a:pathLst>
                  <a:path w="46734" h="10542" fill="none" extrusionOk="0">
                    <a:moveTo>
                      <a:pt x="0" y="1"/>
                    </a:moveTo>
                    <a:lnTo>
                      <a:pt x="23350" y="10542"/>
                    </a:lnTo>
                    <a:lnTo>
                      <a:pt x="46734" y="1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573;p38">
                <a:extLst>
                  <a:ext uri="{FF2B5EF4-FFF2-40B4-BE49-F238E27FC236}">
                    <a16:creationId xmlns:a16="http://schemas.microsoft.com/office/drawing/2014/main" id="{8C29E657-8F71-738A-B3C2-7C164061715E}"/>
                  </a:ext>
                </a:extLst>
              </p:cNvPr>
              <p:cNvSpPr/>
              <p:nvPr/>
            </p:nvSpPr>
            <p:spPr>
              <a:xfrm>
                <a:off x="4571536" y="1992139"/>
                <a:ext cx="19" cy="722594"/>
              </a:xfrm>
              <a:custGeom>
                <a:avLst/>
                <a:gdLst/>
                <a:ahLst/>
                <a:cxnLst/>
                <a:rect l="l" t="t" r="r" b="b"/>
                <a:pathLst>
                  <a:path w="1" h="77490" fill="none" extrusionOk="0">
                    <a:moveTo>
                      <a:pt x="0" y="1"/>
                    </a:moveTo>
                    <a:lnTo>
                      <a:pt x="0" y="77490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" name="Google Shape;5577;p38">
            <a:extLst>
              <a:ext uri="{FF2B5EF4-FFF2-40B4-BE49-F238E27FC236}">
                <a16:creationId xmlns:a16="http://schemas.microsoft.com/office/drawing/2014/main" id="{AB558F5F-791D-FBCB-BD21-66EF14EA7290}"/>
              </a:ext>
            </a:extLst>
          </p:cNvPr>
          <p:cNvGrpSpPr/>
          <p:nvPr/>
        </p:nvGrpSpPr>
        <p:grpSpPr>
          <a:xfrm>
            <a:off x="611064" y="4555469"/>
            <a:ext cx="1556786" cy="1308339"/>
            <a:chOff x="877575" y="2278614"/>
            <a:chExt cx="1075425" cy="1226875"/>
          </a:xfrm>
        </p:grpSpPr>
        <p:grpSp>
          <p:nvGrpSpPr>
            <p:cNvPr id="66" name="Google Shape;5578;p38">
              <a:extLst>
                <a:ext uri="{FF2B5EF4-FFF2-40B4-BE49-F238E27FC236}">
                  <a16:creationId xmlns:a16="http://schemas.microsoft.com/office/drawing/2014/main" id="{E4184EB4-6E0E-03D9-5869-7B9BC0AE36E8}"/>
                </a:ext>
              </a:extLst>
            </p:cNvPr>
            <p:cNvGrpSpPr/>
            <p:nvPr/>
          </p:nvGrpSpPr>
          <p:grpSpPr>
            <a:xfrm>
              <a:off x="877618" y="2502561"/>
              <a:ext cx="1075382" cy="1002928"/>
              <a:chOff x="956325" y="4512015"/>
              <a:chExt cx="959050" cy="1832836"/>
            </a:xfrm>
          </p:grpSpPr>
          <p:sp>
            <p:nvSpPr>
              <p:cNvPr id="73" name="Google Shape;5579;p38">
                <a:extLst>
                  <a:ext uri="{FF2B5EF4-FFF2-40B4-BE49-F238E27FC236}">
                    <a16:creationId xmlns:a16="http://schemas.microsoft.com/office/drawing/2014/main" id="{C81314D9-AC8C-4216-013D-777B4FA8F7D8}"/>
                  </a:ext>
                </a:extLst>
              </p:cNvPr>
              <p:cNvSpPr/>
              <p:nvPr/>
            </p:nvSpPr>
            <p:spPr>
              <a:xfrm>
                <a:off x="956325" y="4728046"/>
                <a:ext cx="479252" cy="1616805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94869" extrusionOk="0">
                    <a:moveTo>
                      <a:pt x="0" y="1"/>
                    </a:moveTo>
                    <a:lnTo>
                      <a:pt x="0" y="82193"/>
                    </a:lnTo>
                    <a:lnTo>
                      <a:pt x="28121" y="94869"/>
                    </a:lnTo>
                    <a:lnTo>
                      <a:pt x="2812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580;p38">
                <a:extLst>
                  <a:ext uri="{FF2B5EF4-FFF2-40B4-BE49-F238E27FC236}">
                    <a16:creationId xmlns:a16="http://schemas.microsoft.com/office/drawing/2014/main" id="{8275AAEC-CF0E-6874-F5AE-C192876DAE45}"/>
                  </a:ext>
                </a:extLst>
              </p:cNvPr>
              <p:cNvSpPr/>
              <p:nvPr/>
            </p:nvSpPr>
            <p:spPr>
              <a:xfrm>
                <a:off x="1435560" y="4728046"/>
                <a:ext cx="479815" cy="1616805"/>
              </a:xfrm>
              <a:custGeom>
                <a:avLst/>
                <a:gdLst/>
                <a:ahLst/>
                <a:cxnLst/>
                <a:rect l="l" t="t" r="r" b="b"/>
                <a:pathLst>
                  <a:path w="28154" h="94869" extrusionOk="0">
                    <a:moveTo>
                      <a:pt x="1" y="1"/>
                    </a:moveTo>
                    <a:lnTo>
                      <a:pt x="1" y="94869"/>
                    </a:lnTo>
                    <a:lnTo>
                      <a:pt x="28154" y="82193"/>
                    </a:lnTo>
                    <a:lnTo>
                      <a:pt x="28154" y="1"/>
                    </a:lnTo>
                    <a:close/>
                  </a:path>
                </a:pathLst>
              </a:custGeom>
              <a:solidFill>
                <a:srgbClr val="BD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581;p38">
                <a:extLst>
                  <a:ext uri="{FF2B5EF4-FFF2-40B4-BE49-F238E27FC236}">
                    <a16:creationId xmlns:a16="http://schemas.microsoft.com/office/drawing/2014/main" id="{B87B2FF1-BA2E-B181-9881-4B11E5AD90FB}"/>
                  </a:ext>
                </a:extLst>
              </p:cNvPr>
              <p:cNvSpPr/>
              <p:nvPr/>
            </p:nvSpPr>
            <p:spPr>
              <a:xfrm>
                <a:off x="956325" y="4512015"/>
                <a:ext cx="959050" cy="432641"/>
              </a:xfrm>
              <a:custGeom>
                <a:avLst/>
                <a:gdLst/>
                <a:ahLst/>
                <a:cxnLst/>
                <a:rect l="l" t="t" r="r" b="b"/>
                <a:pathLst>
                  <a:path w="56274" h="25386" extrusionOk="0">
                    <a:moveTo>
                      <a:pt x="28121" y="1"/>
                    </a:moveTo>
                    <a:lnTo>
                      <a:pt x="0" y="12677"/>
                    </a:lnTo>
                    <a:lnTo>
                      <a:pt x="28121" y="25386"/>
                    </a:lnTo>
                    <a:lnTo>
                      <a:pt x="56274" y="12677"/>
                    </a:lnTo>
                    <a:lnTo>
                      <a:pt x="281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582;p38">
                <a:extLst>
                  <a:ext uri="{FF2B5EF4-FFF2-40B4-BE49-F238E27FC236}">
                    <a16:creationId xmlns:a16="http://schemas.microsoft.com/office/drawing/2014/main" id="{3ED830FC-F2E9-C279-E5BD-8AA503CE2793}"/>
                  </a:ext>
                </a:extLst>
              </p:cNvPr>
              <p:cNvSpPr/>
              <p:nvPr/>
            </p:nvSpPr>
            <p:spPr>
              <a:xfrm>
                <a:off x="956325" y="5943482"/>
                <a:ext cx="479252" cy="401368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23551" extrusionOk="0">
                    <a:moveTo>
                      <a:pt x="0" y="0"/>
                    </a:moveTo>
                    <a:lnTo>
                      <a:pt x="0" y="10875"/>
                    </a:lnTo>
                    <a:lnTo>
                      <a:pt x="28121" y="23551"/>
                    </a:lnTo>
                    <a:lnTo>
                      <a:pt x="28121" y="127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583;p38">
                <a:extLst>
                  <a:ext uri="{FF2B5EF4-FFF2-40B4-BE49-F238E27FC236}">
                    <a16:creationId xmlns:a16="http://schemas.microsoft.com/office/drawing/2014/main" id="{19FC7C87-B92C-0640-62DA-7887096943CC}"/>
                  </a:ext>
                </a:extLst>
              </p:cNvPr>
              <p:cNvSpPr/>
              <p:nvPr/>
            </p:nvSpPr>
            <p:spPr>
              <a:xfrm>
                <a:off x="1435560" y="5943482"/>
                <a:ext cx="479815" cy="401368"/>
              </a:xfrm>
              <a:custGeom>
                <a:avLst/>
                <a:gdLst/>
                <a:ahLst/>
                <a:cxnLst/>
                <a:rect l="l" t="t" r="r" b="b"/>
                <a:pathLst>
                  <a:path w="28154" h="23551" extrusionOk="0">
                    <a:moveTo>
                      <a:pt x="28154" y="0"/>
                    </a:moveTo>
                    <a:lnTo>
                      <a:pt x="1" y="12709"/>
                    </a:lnTo>
                    <a:lnTo>
                      <a:pt x="1" y="23551"/>
                    </a:lnTo>
                    <a:lnTo>
                      <a:pt x="28154" y="10875"/>
                    </a:lnTo>
                    <a:lnTo>
                      <a:pt x="28154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5584;p38">
              <a:extLst>
                <a:ext uri="{FF2B5EF4-FFF2-40B4-BE49-F238E27FC236}">
                  <a16:creationId xmlns:a16="http://schemas.microsoft.com/office/drawing/2014/main" id="{5D7C652A-F211-4EB3-8E3F-656AE7671D88}"/>
                </a:ext>
              </a:extLst>
            </p:cNvPr>
            <p:cNvSpPr/>
            <p:nvPr/>
          </p:nvSpPr>
          <p:spPr>
            <a:xfrm>
              <a:off x="877575" y="2502557"/>
              <a:ext cx="1075415" cy="236715"/>
            </a:xfrm>
            <a:custGeom>
              <a:avLst/>
              <a:gdLst/>
              <a:ahLst/>
              <a:cxnLst/>
              <a:rect l="l" t="t" r="r" b="b"/>
              <a:pathLst>
                <a:path w="56275" h="25385" extrusionOk="0">
                  <a:moveTo>
                    <a:pt x="28154" y="0"/>
                  </a:moveTo>
                  <a:lnTo>
                    <a:pt x="1" y="12709"/>
                  </a:lnTo>
                  <a:lnTo>
                    <a:pt x="28154" y="25385"/>
                  </a:lnTo>
                  <a:lnTo>
                    <a:pt x="56274" y="12709"/>
                  </a:lnTo>
                  <a:lnTo>
                    <a:pt x="28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585;p38">
              <a:extLst>
                <a:ext uri="{FF2B5EF4-FFF2-40B4-BE49-F238E27FC236}">
                  <a16:creationId xmlns:a16="http://schemas.microsoft.com/office/drawing/2014/main" id="{1952C874-6C82-7A20-14FE-81D14E3E4BDF}"/>
                </a:ext>
              </a:extLst>
            </p:cNvPr>
            <p:cNvSpPr/>
            <p:nvPr/>
          </p:nvSpPr>
          <p:spPr>
            <a:xfrm>
              <a:off x="963625" y="2278614"/>
              <a:ext cx="903291" cy="199079"/>
            </a:xfrm>
            <a:custGeom>
              <a:avLst/>
              <a:gdLst/>
              <a:ahLst/>
              <a:cxnLst/>
              <a:rect l="l" t="t" r="r" b="b"/>
              <a:pathLst>
                <a:path w="47268" h="21349" extrusionOk="0">
                  <a:moveTo>
                    <a:pt x="23651" y="0"/>
                  </a:moveTo>
                  <a:lnTo>
                    <a:pt x="1" y="10674"/>
                  </a:lnTo>
                  <a:lnTo>
                    <a:pt x="23651" y="21349"/>
                  </a:lnTo>
                  <a:lnTo>
                    <a:pt x="47268" y="10674"/>
                  </a:lnTo>
                  <a:lnTo>
                    <a:pt x="23651" y="0"/>
                  </a:lnTo>
                  <a:close/>
                </a:path>
              </a:pathLst>
            </a:custGeom>
            <a:solidFill>
              <a:srgbClr val="F98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86;p38">
              <a:extLst>
                <a:ext uri="{FF2B5EF4-FFF2-40B4-BE49-F238E27FC236}">
                  <a16:creationId xmlns:a16="http://schemas.microsoft.com/office/drawing/2014/main" id="{01A35DC2-2095-86F0-AFFE-9F06D5761757}"/>
                </a:ext>
              </a:extLst>
            </p:cNvPr>
            <p:cNvSpPr/>
            <p:nvPr/>
          </p:nvSpPr>
          <p:spPr>
            <a:xfrm>
              <a:off x="1415584" y="2378143"/>
              <a:ext cx="451321" cy="342172"/>
            </a:xfrm>
            <a:custGeom>
              <a:avLst/>
              <a:gdLst/>
              <a:ahLst/>
              <a:cxnLst/>
              <a:rect l="l" t="t" r="r" b="b"/>
              <a:pathLst>
                <a:path w="23617" h="36694" extrusionOk="0">
                  <a:moveTo>
                    <a:pt x="23617" y="0"/>
                  </a:moveTo>
                  <a:lnTo>
                    <a:pt x="0" y="10675"/>
                  </a:lnTo>
                  <a:lnTo>
                    <a:pt x="0" y="36693"/>
                  </a:lnTo>
                  <a:lnTo>
                    <a:pt x="23617" y="26052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587;p38">
              <a:extLst>
                <a:ext uri="{FF2B5EF4-FFF2-40B4-BE49-F238E27FC236}">
                  <a16:creationId xmlns:a16="http://schemas.microsoft.com/office/drawing/2014/main" id="{5C2AF5F1-D926-8F96-2199-BB5F7D446CEC}"/>
                </a:ext>
              </a:extLst>
            </p:cNvPr>
            <p:cNvSpPr/>
            <p:nvPr/>
          </p:nvSpPr>
          <p:spPr>
            <a:xfrm>
              <a:off x="963625" y="2378143"/>
              <a:ext cx="451990" cy="342172"/>
            </a:xfrm>
            <a:custGeom>
              <a:avLst/>
              <a:gdLst/>
              <a:ahLst/>
              <a:cxnLst/>
              <a:rect l="l" t="t" r="r" b="b"/>
              <a:pathLst>
                <a:path w="23652" h="36694" extrusionOk="0">
                  <a:moveTo>
                    <a:pt x="1" y="0"/>
                  </a:moveTo>
                  <a:lnTo>
                    <a:pt x="1" y="26052"/>
                  </a:lnTo>
                  <a:lnTo>
                    <a:pt x="23651" y="36693"/>
                  </a:lnTo>
                  <a:lnTo>
                    <a:pt x="23651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588;p38">
              <a:extLst>
                <a:ext uri="{FF2B5EF4-FFF2-40B4-BE49-F238E27FC236}">
                  <a16:creationId xmlns:a16="http://schemas.microsoft.com/office/drawing/2014/main" id="{DFBF7210-6571-06E4-3A29-EA0390BD5E19}"/>
                </a:ext>
              </a:extLst>
            </p:cNvPr>
            <p:cNvSpPr/>
            <p:nvPr/>
          </p:nvSpPr>
          <p:spPr>
            <a:xfrm>
              <a:off x="968727" y="2379383"/>
              <a:ext cx="893106" cy="98304"/>
            </a:xfrm>
            <a:custGeom>
              <a:avLst/>
              <a:gdLst/>
              <a:ahLst/>
              <a:cxnLst/>
              <a:rect l="l" t="t" r="r" b="b"/>
              <a:pathLst>
                <a:path w="46735" h="10542" fill="none" extrusionOk="0">
                  <a:moveTo>
                    <a:pt x="1" y="1"/>
                  </a:moveTo>
                  <a:lnTo>
                    <a:pt x="23384" y="10542"/>
                  </a:lnTo>
                  <a:lnTo>
                    <a:pt x="46734" y="1"/>
                  </a:lnTo>
                </a:path>
              </a:pathLst>
            </a:custGeom>
            <a:noFill/>
            <a:ln w="500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589;p38">
              <a:extLst>
                <a:ext uri="{FF2B5EF4-FFF2-40B4-BE49-F238E27FC236}">
                  <a16:creationId xmlns:a16="http://schemas.microsoft.com/office/drawing/2014/main" id="{1B4849F6-1A0E-CBB7-4745-11FCA03184B1}"/>
                </a:ext>
              </a:extLst>
            </p:cNvPr>
            <p:cNvSpPr/>
            <p:nvPr/>
          </p:nvSpPr>
          <p:spPr>
            <a:xfrm>
              <a:off x="1415584" y="2477671"/>
              <a:ext cx="19" cy="237032"/>
            </a:xfrm>
            <a:custGeom>
              <a:avLst/>
              <a:gdLst/>
              <a:ahLst/>
              <a:cxnLst/>
              <a:rect l="l" t="t" r="r" b="b"/>
              <a:pathLst>
                <a:path w="1" h="25419" fill="none" extrusionOk="0">
                  <a:moveTo>
                    <a:pt x="0" y="1"/>
                  </a:moveTo>
                  <a:lnTo>
                    <a:pt x="0" y="25419"/>
                  </a:lnTo>
                </a:path>
              </a:pathLst>
            </a:custGeom>
            <a:noFill/>
            <a:ln w="500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5593;p38">
            <a:extLst>
              <a:ext uri="{FF2B5EF4-FFF2-40B4-BE49-F238E27FC236}">
                <a16:creationId xmlns:a16="http://schemas.microsoft.com/office/drawing/2014/main" id="{E252028A-004E-0A22-9AB3-5CE7ED1F07F4}"/>
              </a:ext>
            </a:extLst>
          </p:cNvPr>
          <p:cNvGrpSpPr/>
          <p:nvPr/>
        </p:nvGrpSpPr>
        <p:grpSpPr>
          <a:xfrm>
            <a:off x="2173715" y="3683847"/>
            <a:ext cx="2209893" cy="2252883"/>
            <a:chOff x="2455886" y="2041284"/>
            <a:chExt cx="1075407" cy="1464205"/>
          </a:xfrm>
        </p:grpSpPr>
        <p:grpSp>
          <p:nvGrpSpPr>
            <p:cNvPr id="79" name="Google Shape;5594;p38">
              <a:extLst>
                <a:ext uri="{FF2B5EF4-FFF2-40B4-BE49-F238E27FC236}">
                  <a16:creationId xmlns:a16="http://schemas.microsoft.com/office/drawing/2014/main" id="{B3A06D2A-0283-FFBD-AA21-BC827EE56D5E}"/>
                </a:ext>
              </a:extLst>
            </p:cNvPr>
            <p:cNvGrpSpPr/>
            <p:nvPr/>
          </p:nvGrpSpPr>
          <p:grpSpPr>
            <a:xfrm>
              <a:off x="2455910" y="2502561"/>
              <a:ext cx="1075382" cy="1002928"/>
              <a:chOff x="956325" y="4512015"/>
              <a:chExt cx="959050" cy="1832836"/>
            </a:xfrm>
          </p:grpSpPr>
          <p:sp>
            <p:nvSpPr>
              <p:cNvPr id="87" name="Google Shape;5595;p38">
                <a:extLst>
                  <a:ext uri="{FF2B5EF4-FFF2-40B4-BE49-F238E27FC236}">
                    <a16:creationId xmlns:a16="http://schemas.microsoft.com/office/drawing/2014/main" id="{D703DC3B-A270-A595-25DE-18CD0EF01250}"/>
                  </a:ext>
                </a:extLst>
              </p:cNvPr>
              <p:cNvSpPr/>
              <p:nvPr/>
            </p:nvSpPr>
            <p:spPr>
              <a:xfrm>
                <a:off x="956325" y="4728046"/>
                <a:ext cx="479252" cy="1616805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94869" extrusionOk="0">
                    <a:moveTo>
                      <a:pt x="0" y="1"/>
                    </a:moveTo>
                    <a:lnTo>
                      <a:pt x="0" y="82193"/>
                    </a:lnTo>
                    <a:lnTo>
                      <a:pt x="28121" y="94869"/>
                    </a:lnTo>
                    <a:lnTo>
                      <a:pt x="2812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596;p38">
                <a:extLst>
                  <a:ext uri="{FF2B5EF4-FFF2-40B4-BE49-F238E27FC236}">
                    <a16:creationId xmlns:a16="http://schemas.microsoft.com/office/drawing/2014/main" id="{DBAB5537-C68F-262D-B791-E929D978DF8E}"/>
                  </a:ext>
                </a:extLst>
              </p:cNvPr>
              <p:cNvSpPr/>
              <p:nvPr/>
            </p:nvSpPr>
            <p:spPr>
              <a:xfrm>
                <a:off x="1435560" y="4728046"/>
                <a:ext cx="479815" cy="1616805"/>
              </a:xfrm>
              <a:custGeom>
                <a:avLst/>
                <a:gdLst/>
                <a:ahLst/>
                <a:cxnLst/>
                <a:rect l="l" t="t" r="r" b="b"/>
                <a:pathLst>
                  <a:path w="28154" h="94869" extrusionOk="0">
                    <a:moveTo>
                      <a:pt x="1" y="1"/>
                    </a:moveTo>
                    <a:lnTo>
                      <a:pt x="1" y="94869"/>
                    </a:lnTo>
                    <a:lnTo>
                      <a:pt x="28154" y="82193"/>
                    </a:lnTo>
                    <a:lnTo>
                      <a:pt x="28154" y="1"/>
                    </a:lnTo>
                    <a:close/>
                  </a:path>
                </a:pathLst>
              </a:custGeom>
              <a:solidFill>
                <a:srgbClr val="BD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5597;p38">
                <a:extLst>
                  <a:ext uri="{FF2B5EF4-FFF2-40B4-BE49-F238E27FC236}">
                    <a16:creationId xmlns:a16="http://schemas.microsoft.com/office/drawing/2014/main" id="{4244A515-4C6F-A262-EA77-6256B03C4092}"/>
                  </a:ext>
                </a:extLst>
              </p:cNvPr>
              <p:cNvSpPr/>
              <p:nvPr/>
            </p:nvSpPr>
            <p:spPr>
              <a:xfrm>
                <a:off x="956325" y="4512015"/>
                <a:ext cx="959050" cy="432641"/>
              </a:xfrm>
              <a:custGeom>
                <a:avLst/>
                <a:gdLst/>
                <a:ahLst/>
                <a:cxnLst/>
                <a:rect l="l" t="t" r="r" b="b"/>
                <a:pathLst>
                  <a:path w="56274" h="25386" extrusionOk="0">
                    <a:moveTo>
                      <a:pt x="28121" y="1"/>
                    </a:moveTo>
                    <a:lnTo>
                      <a:pt x="0" y="12677"/>
                    </a:lnTo>
                    <a:lnTo>
                      <a:pt x="28121" y="25386"/>
                    </a:lnTo>
                    <a:lnTo>
                      <a:pt x="56274" y="12677"/>
                    </a:lnTo>
                    <a:lnTo>
                      <a:pt x="281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5598;p38">
                <a:extLst>
                  <a:ext uri="{FF2B5EF4-FFF2-40B4-BE49-F238E27FC236}">
                    <a16:creationId xmlns:a16="http://schemas.microsoft.com/office/drawing/2014/main" id="{03BC4B11-8590-C829-8D3D-B7AFA5405711}"/>
                  </a:ext>
                </a:extLst>
              </p:cNvPr>
              <p:cNvSpPr/>
              <p:nvPr/>
            </p:nvSpPr>
            <p:spPr>
              <a:xfrm>
                <a:off x="956325" y="5943482"/>
                <a:ext cx="479252" cy="401368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23551" extrusionOk="0">
                    <a:moveTo>
                      <a:pt x="0" y="0"/>
                    </a:moveTo>
                    <a:lnTo>
                      <a:pt x="0" y="10875"/>
                    </a:lnTo>
                    <a:lnTo>
                      <a:pt x="28121" y="23551"/>
                    </a:lnTo>
                    <a:lnTo>
                      <a:pt x="28121" y="127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5599;p38">
                <a:extLst>
                  <a:ext uri="{FF2B5EF4-FFF2-40B4-BE49-F238E27FC236}">
                    <a16:creationId xmlns:a16="http://schemas.microsoft.com/office/drawing/2014/main" id="{1FCF157B-1BF7-3815-3AD2-D2003CDD3277}"/>
                  </a:ext>
                </a:extLst>
              </p:cNvPr>
              <p:cNvSpPr/>
              <p:nvPr/>
            </p:nvSpPr>
            <p:spPr>
              <a:xfrm>
                <a:off x="1435560" y="5943482"/>
                <a:ext cx="479815" cy="401368"/>
              </a:xfrm>
              <a:custGeom>
                <a:avLst/>
                <a:gdLst/>
                <a:ahLst/>
                <a:cxnLst/>
                <a:rect l="l" t="t" r="r" b="b"/>
                <a:pathLst>
                  <a:path w="28154" h="23551" extrusionOk="0">
                    <a:moveTo>
                      <a:pt x="28154" y="0"/>
                    </a:moveTo>
                    <a:lnTo>
                      <a:pt x="1" y="12709"/>
                    </a:lnTo>
                    <a:lnTo>
                      <a:pt x="1" y="23551"/>
                    </a:lnTo>
                    <a:lnTo>
                      <a:pt x="28154" y="10875"/>
                    </a:lnTo>
                    <a:lnTo>
                      <a:pt x="28154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" name="Google Shape;5600;p38">
              <a:extLst>
                <a:ext uri="{FF2B5EF4-FFF2-40B4-BE49-F238E27FC236}">
                  <a16:creationId xmlns:a16="http://schemas.microsoft.com/office/drawing/2014/main" id="{A3111F49-2291-DAD1-BBAB-23606D0C477F}"/>
                </a:ext>
              </a:extLst>
            </p:cNvPr>
            <p:cNvSpPr/>
            <p:nvPr/>
          </p:nvSpPr>
          <p:spPr>
            <a:xfrm>
              <a:off x="2455886" y="2507828"/>
              <a:ext cx="1075396" cy="236724"/>
            </a:xfrm>
            <a:custGeom>
              <a:avLst/>
              <a:gdLst/>
              <a:ahLst/>
              <a:cxnLst/>
              <a:rect l="l" t="t" r="r" b="b"/>
              <a:pathLst>
                <a:path w="56274" h="25386" extrusionOk="0">
                  <a:moveTo>
                    <a:pt x="28154" y="1"/>
                  </a:moveTo>
                  <a:lnTo>
                    <a:pt x="0" y="12677"/>
                  </a:lnTo>
                  <a:lnTo>
                    <a:pt x="28154" y="25386"/>
                  </a:lnTo>
                  <a:lnTo>
                    <a:pt x="56274" y="12677"/>
                  </a:lnTo>
                  <a:lnTo>
                    <a:pt x="28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01;p38">
              <a:extLst>
                <a:ext uri="{FF2B5EF4-FFF2-40B4-BE49-F238E27FC236}">
                  <a16:creationId xmlns:a16="http://schemas.microsoft.com/office/drawing/2014/main" id="{3B797E22-7681-F186-6CC3-77BF7EF5674D}"/>
                </a:ext>
              </a:extLst>
            </p:cNvPr>
            <p:cNvSpPr/>
            <p:nvPr/>
          </p:nvSpPr>
          <p:spPr>
            <a:xfrm>
              <a:off x="2541936" y="2041284"/>
              <a:ext cx="903291" cy="198772"/>
            </a:xfrm>
            <a:custGeom>
              <a:avLst/>
              <a:gdLst/>
              <a:ahLst/>
              <a:cxnLst/>
              <a:rect l="l" t="t" r="r" b="b"/>
              <a:pathLst>
                <a:path w="47268" h="21316" extrusionOk="0">
                  <a:moveTo>
                    <a:pt x="23651" y="0"/>
                  </a:moveTo>
                  <a:lnTo>
                    <a:pt x="0" y="10641"/>
                  </a:lnTo>
                  <a:lnTo>
                    <a:pt x="23651" y="21315"/>
                  </a:lnTo>
                  <a:lnTo>
                    <a:pt x="47267" y="10641"/>
                  </a:lnTo>
                  <a:lnTo>
                    <a:pt x="23651" y="0"/>
                  </a:lnTo>
                  <a:close/>
                </a:path>
              </a:pathLst>
            </a:custGeom>
            <a:solidFill>
              <a:srgbClr val="B59F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02;p38">
              <a:extLst>
                <a:ext uri="{FF2B5EF4-FFF2-40B4-BE49-F238E27FC236}">
                  <a16:creationId xmlns:a16="http://schemas.microsoft.com/office/drawing/2014/main" id="{A26CC4D7-DA0D-D0B7-EF42-054AB201564E}"/>
                </a:ext>
              </a:extLst>
            </p:cNvPr>
            <p:cNvSpPr/>
            <p:nvPr/>
          </p:nvSpPr>
          <p:spPr>
            <a:xfrm>
              <a:off x="2993875" y="2140504"/>
              <a:ext cx="451340" cy="585097"/>
            </a:xfrm>
            <a:custGeom>
              <a:avLst/>
              <a:gdLst/>
              <a:ahLst/>
              <a:cxnLst/>
              <a:rect l="l" t="t" r="r" b="b"/>
              <a:pathLst>
                <a:path w="23618" h="62745" extrusionOk="0">
                  <a:moveTo>
                    <a:pt x="23617" y="0"/>
                  </a:moveTo>
                  <a:lnTo>
                    <a:pt x="1" y="10674"/>
                  </a:lnTo>
                  <a:lnTo>
                    <a:pt x="1" y="62745"/>
                  </a:lnTo>
                  <a:lnTo>
                    <a:pt x="23617" y="52071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03;p38">
              <a:extLst>
                <a:ext uri="{FF2B5EF4-FFF2-40B4-BE49-F238E27FC236}">
                  <a16:creationId xmlns:a16="http://schemas.microsoft.com/office/drawing/2014/main" id="{129A8EF2-3727-0941-CB2F-F2B8BEBCB398}"/>
                </a:ext>
              </a:extLst>
            </p:cNvPr>
            <p:cNvSpPr/>
            <p:nvPr/>
          </p:nvSpPr>
          <p:spPr>
            <a:xfrm>
              <a:off x="2541936" y="2140504"/>
              <a:ext cx="451971" cy="585097"/>
            </a:xfrm>
            <a:custGeom>
              <a:avLst/>
              <a:gdLst/>
              <a:ahLst/>
              <a:cxnLst/>
              <a:rect l="l" t="t" r="r" b="b"/>
              <a:pathLst>
                <a:path w="23651" h="62745" extrusionOk="0">
                  <a:moveTo>
                    <a:pt x="0" y="0"/>
                  </a:moveTo>
                  <a:lnTo>
                    <a:pt x="0" y="52071"/>
                  </a:lnTo>
                  <a:lnTo>
                    <a:pt x="23651" y="62745"/>
                  </a:lnTo>
                  <a:lnTo>
                    <a:pt x="23651" y="10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5604;p38">
              <a:extLst>
                <a:ext uri="{FF2B5EF4-FFF2-40B4-BE49-F238E27FC236}">
                  <a16:creationId xmlns:a16="http://schemas.microsoft.com/office/drawing/2014/main" id="{EEFCB00B-3F5C-72DD-1BA3-A150D891C898}"/>
                </a:ext>
              </a:extLst>
            </p:cNvPr>
            <p:cNvGrpSpPr/>
            <p:nvPr/>
          </p:nvGrpSpPr>
          <p:grpSpPr>
            <a:xfrm>
              <a:off x="2547038" y="2141745"/>
              <a:ext cx="893087" cy="578255"/>
              <a:chOff x="2547038" y="2141745"/>
              <a:chExt cx="893087" cy="578255"/>
            </a:xfrm>
          </p:grpSpPr>
          <p:sp>
            <p:nvSpPr>
              <p:cNvPr id="85" name="Google Shape;5605;p38">
                <a:extLst>
                  <a:ext uri="{FF2B5EF4-FFF2-40B4-BE49-F238E27FC236}">
                    <a16:creationId xmlns:a16="http://schemas.microsoft.com/office/drawing/2014/main" id="{CA3101C6-32CE-0633-C511-5BF66856F093}"/>
                  </a:ext>
                </a:extLst>
              </p:cNvPr>
              <p:cNvSpPr/>
              <p:nvPr/>
            </p:nvSpPr>
            <p:spPr>
              <a:xfrm>
                <a:off x="2547038" y="2141745"/>
                <a:ext cx="893087" cy="98304"/>
              </a:xfrm>
              <a:custGeom>
                <a:avLst/>
                <a:gdLst/>
                <a:ahLst/>
                <a:cxnLst/>
                <a:rect l="l" t="t" r="r" b="b"/>
                <a:pathLst>
                  <a:path w="46734" h="10542" fill="none" extrusionOk="0">
                    <a:moveTo>
                      <a:pt x="0" y="0"/>
                    </a:moveTo>
                    <a:lnTo>
                      <a:pt x="23384" y="10541"/>
                    </a:lnTo>
                    <a:lnTo>
                      <a:pt x="46734" y="0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606;p38">
                <a:extLst>
                  <a:ext uri="{FF2B5EF4-FFF2-40B4-BE49-F238E27FC236}">
                    <a16:creationId xmlns:a16="http://schemas.microsoft.com/office/drawing/2014/main" id="{60846C13-7296-13DD-9F69-89EF38D4E8BE}"/>
                  </a:ext>
                </a:extLst>
              </p:cNvPr>
              <p:cNvSpPr/>
              <p:nvPr/>
            </p:nvSpPr>
            <p:spPr>
              <a:xfrm>
                <a:off x="2993245" y="2240033"/>
                <a:ext cx="19" cy="479967"/>
              </a:xfrm>
              <a:custGeom>
                <a:avLst/>
                <a:gdLst/>
                <a:ahLst/>
                <a:cxnLst/>
                <a:rect l="l" t="t" r="r" b="b"/>
                <a:pathLst>
                  <a:path w="1" h="51471" fill="none" extrusionOk="0">
                    <a:moveTo>
                      <a:pt x="0" y="51471"/>
                    </a:moveTo>
                    <a:lnTo>
                      <a:pt x="0" y="0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5610;p38">
            <a:extLst>
              <a:ext uri="{FF2B5EF4-FFF2-40B4-BE49-F238E27FC236}">
                <a16:creationId xmlns:a16="http://schemas.microsoft.com/office/drawing/2014/main" id="{FACED7DC-8605-6918-569E-F8E96CB51DFC}"/>
              </a:ext>
            </a:extLst>
          </p:cNvPr>
          <p:cNvGrpSpPr/>
          <p:nvPr/>
        </p:nvGrpSpPr>
        <p:grpSpPr>
          <a:xfrm>
            <a:off x="6648853" y="2823363"/>
            <a:ext cx="2286000" cy="3118104"/>
            <a:chOff x="5612469" y="1550746"/>
            <a:chExt cx="1075415" cy="1954743"/>
          </a:xfrm>
        </p:grpSpPr>
        <p:grpSp>
          <p:nvGrpSpPr>
            <p:cNvPr id="93" name="Google Shape;5611;p38">
              <a:extLst>
                <a:ext uri="{FF2B5EF4-FFF2-40B4-BE49-F238E27FC236}">
                  <a16:creationId xmlns:a16="http://schemas.microsoft.com/office/drawing/2014/main" id="{7DC84F2C-7EE6-1022-336D-149368DBA4DE}"/>
                </a:ext>
              </a:extLst>
            </p:cNvPr>
            <p:cNvGrpSpPr/>
            <p:nvPr/>
          </p:nvGrpSpPr>
          <p:grpSpPr>
            <a:xfrm>
              <a:off x="5612494" y="2502561"/>
              <a:ext cx="1075382" cy="1002928"/>
              <a:chOff x="956325" y="4512015"/>
              <a:chExt cx="959050" cy="1832836"/>
            </a:xfrm>
          </p:grpSpPr>
          <p:sp>
            <p:nvSpPr>
              <p:cNvPr id="101" name="Google Shape;5612;p38">
                <a:extLst>
                  <a:ext uri="{FF2B5EF4-FFF2-40B4-BE49-F238E27FC236}">
                    <a16:creationId xmlns:a16="http://schemas.microsoft.com/office/drawing/2014/main" id="{77131C10-7582-5861-6A04-990829F2EE19}"/>
                  </a:ext>
                </a:extLst>
              </p:cNvPr>
              <p:cNvSpPr/>
              <p:nvPr/>
            </p:nvSpPr>
            <p:spPr>
              <a:xfrm>
                <a:off x="956325" y="4728046"/>
                <a:ext cx="479252" cy="1616805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94869" extrusionOk="0">
                    <a:moveTo>
                      <a:pt x="0" y="1"/>
                    </a:moveTo>
                    <a:lnTo>
                      <a:pt x="0" y="82193"/>
                    </a:lnTo>
                    <a:lnTo>
                      <a:pt x="28121" y="94869"/>
                    </a:lnTo>
                    <a:lnTo>
                      <a:pt x="2812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5613;p38">
                <a:extLst>
                  <a:ext uri="{FF2B5EF4-FFF2-40B4-BE49-F238E27FC236}">
                    <a16:creationId xmlns:a16="http://schemas.microsoft.com/office/drawing/2014/main" id="{D14547E4-1A0A-9582-D1DE-B31A2709EABF}"/>
                  </a:ext>
                </a:extLst>
              </p:cNvPr>
              <p:cNvSpPr/>
              <p:nvPr/>
            </p:nvSpPr>
            <p:spPr>
              <a:xfrm>
                <a:off x="1435560" y="4728046"/>
                <a:ext cx="479815" cy="1616805"/>
              </a:xfrm>
              <a:custGeom>
                <a:avLst/>
                <a:gdLst/>
                <a:ahLst/>
                <a:cxnLst/>
                <a:rect l="l" t="t" r="r" b="b"/>
                <a:pathLst>
                  <a:path w="28154" h="94869" extrusionOk="0">
                    <a:moveTo>
                      <a:pt x="1" y="1"/>
                    </a:moveTo>
                    <a:lnTo>
                      <a:pt x="1" y="94869"/>
                    </a:lnTo>
                    <a:lnTo>
                      <a:pt x="28154" y="82193"/>
                    </a:lnTo>
                    <a:lnTo>
                      <a:pt x="28154" y="1"/>
                    </a:lnTo>
                    <a:close/>
                  </a:path>
                </a:pathLst>
              </a:custGeom>
              <a:solidFill>
                <a:srgbClr val="BD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614;p38">
                <a:extLst>
                  <a:ext uri="{FF2B5EF4-FFF2-40B4-BE49-F238E27FC236}">
                    <a16:creationId xmlns:a16="http://schemas.microsoft.com/office/drawing/2014/main" id="{8E0F7287-983D-5292-CAE9-C176C112C976}"/>
                  </a:ext>
                </a:extLst>
              </p:cNvPr>
              <p:cNvSpPr/>
              <p:nvPr/>
            </p:nvSpPr>
            <p:spPr>
              <a:xfrm>
                <a:off x="956325" y="4512015"/>
                <a:ext cx="959050" cy="432641"/>
              </a:xfrm>
              <a:custGeom>
                <a:avLst/>
                <a:gdLst/>
                <a:ahLst/>
                <a:cxnLst/>
                <a:rect l="l" t="t" r="r" b="b"/>
                <a:pathLst>
                  <a:path w="56274" h="25386" extrusionOk="0">
                    <a:moveTo>
                      <a:pt x="28121" y="1"/>
                    </a:moveTo>
                    <a:lnTo>
                      <a:pt x="0" y="12677"/>
                    </a:lnTo>
                    <a:lnTo>
                      <a:pt x="28121" y="25386"/>
                    </a:lnTo>
                    <a:lnTo>
                      <a:pt x="56274" y="12677"/>
                    </a:lnTo>
                    <a:lnTo>
                      <a:pt x="281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615;p38">
                <a:extLst>
                  <a:ext uri="{FF2B5EF4-FFF2-40B4-BE49-F238E27FC236}">
                    <a16:creationId xmlns:a16="http://schemas.microsoft.com/office/drawing/2014/main" id="{D65F00CD-8368-311E-000B-8DE7351F7994}"/>
                  </a:ext>
                </a:extLst>
              </p:cNvPr>
              <p:cNvSpPr/>
              <p:nvPr/>
            </p:nvSpPr>
            <p:spPr>
              <a:xfrm>
                <a:off x="956325" y="5943482"/>
                <a:ext cx="479252" cy="401368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23551" extrusionOk="0">
                    <a:moveTo>
                      <a:pt x="0" y="0"/>
                    </a:moveTo>
                    <a:lnTo>
                      <a:pt x="0" y="10875"/>
                    </a:lnTo>
                    <a:lnTo>
                      <a:pt x="28121" y="23551"/>
                    </a:lnTo>
                    <a:lnTo>
                      <a:pt x="28121" y="127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616;p38">
                <a:extLst>
                  <a:ext uri="{FF2B5EF4-FFF2-40B4-BE49-F238E27FC236}">
                    <a16:creationId xmlns:a16="http://schemas.microsoft.com/office/drawing/2014/main" id="{FE5F08FB-2CA1-9D22-13D7-2C361699CE78}"/>
                  </a:ext>
                </a:extLst>
              </p:cNvPr>
              <p:cNvSpPr/>
              <p:nvPr/>
            </p:nvSpPr>
            <p:spPr>
              <a:xfrm>
                <a:off x="1435560" y="5943482"/>
                <a:ext cx="479815" cy="401368"/>
              </a:xfrm>
              <a:custGeom>
                <a:avLst/>
                <a:gdLst/>
                <a:ahLst/>
                <a:cxnLst/>
                <a:rect l="l" t="t" r="r" b="b"/>
                <a:pathLst>
                  <a:path w="28154" h="23551" extrusionOk="0">
                    <a:moveTo>
                      <a:pt x="28154" y="0"/>
                    </a:moveTo>
                    <a:lnTo>
                      <a:pt x="1" y="12709"/>
                    </a:lnTo>
                    <a:lnTo>
                      <a:pt x="1" y="23551"/>
                    </a:lnTo>
                    <a:lnTo>
                      <a:pt x="28154" y="10875"/>
                    </a:lnTo>
                    <a:lnTo>
                      <a:pt x="28154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5617;p38">
              <a:extLst>
                <a:ext uri="{FF2B5EF4-FFF2-40B4-BE49-F238E27FC236}">
                  <a16:creationId xmlns:a16="http://schemas.microsoft.com/office/drawing/2014/main" id="{4DF53CDB-E89A-4191-CB1A-8117A5679EC1}"/>
                </a:ext>
              </a:extLst>
            </p:cNvPr>
            <p:cNvSpPr/>
            <p:nvPr/>
          </p:nvSpPr>
          <p:spPr>
            <a:xfrm>
              <a:off x="5612469" y="2502511"/>
              <a:ext cx="1075415" cy="237032"/>
            </a:xfrm>
            <a:custGeom>
              <a:avLst/>
              <a:gdLst/>
              <a:ahLst/>
              <a:cxnLst/>
              <a:rect l="l" t="t" r="r" b="b"/>
              <a:pathLst>
                <a:path w="56275" h="25419" extrusionOk="0">
                  <a:moveTo>
                    <a:pt x="28121" y="0"/>
                  </a:moveTo>
                  <a:lnTo>
                    <a:pt x="1" y="12709"/>
                  </a:lnTo>
                  <a:lnTo>
                    <a:pt x="28121" y="25418"/>
                  </a:lnTo>
                  <a:lnTo>
                    <a:pt x="56274" y="12709"/>
                  </a:lnTo>
                  <a:lnTo>
                    <a:pt x="28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618;p38">
              <a:extLst>
                <a:ext uri="{FF2B5EF4-FFF2-40B4-BE49-F238E27FC236}">
                  <a16:creationId xmlns:a16="http://schemas.microsoft.com/office/drawing/2014/main" id="{611602D6-7D37-88D7-AE80-BC1053010223}"/>
                </a:ext>
              </a:extLst>
            </p:cNvPr>
            <p:cNvSpPr/>
            <p:nvPr/>
          </p:nvSpPr>
          <p:spPr>
            <a:xfrm>
              <a:off x="5698519" y="1550746"/>
              <a:ext cx="903291" cy="198772"/>
            </a:xfrm>
            <a:custGeom>
              <a:avLst/>
              <a:gdLst/>
              <a:ahLst/>
              <a:cxnLst/>
              <a:rect l="l" t="t" r="r" b="b"/>
              <a:pathLst>
                <a:path w="47268" h="21316" extrusionOk="0">
                  <a:moveTo>
                    <a:pt x="23618" y="0"/>
                  </a:moveTo>
                  <a:lnTo>
                    <a:pt x="1" y="10641"/>
                  </a:lnTo>
                  <a:lnTo>
                    <a:pt x="23618" y="21315"/>
                  </a:lnTo>
                  <a:lnTo>
                    <a:pt x="47268" y="10641"/>
                  </a:lnTo>
                  <a:lnTo>
                    <a:pt x="23618" y="0"/>
                  </a:lnTo>
                  <a:close/>
                </a:path>
              </a:pathLst>
            </a:custGeom>
            <a:solidFill>
              <a:srgbClr val="87E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619;p38">
              <a:extLst>
                <a:ext uri="{FF2B5EF4-FFF2-40B4-BE49-F238E27FC236}">
                  <a16:creationId xmlns:a16="http://schemas.microsoft.com/office/drawing/2014/main" id="{D36B3422-6DC7-1FB9-025E-3F3665024A16}"/>
                </a:ext>
              </a:extLst>
            </p:cNvPr>
            <p:cNvSpPr/>
            <p:nvPr/>
          </p:nvSpPr>
          <p:spPr>
            <a:xfrm>
              <a:off x="6149828" y="1649967"/>
              <a:ext cx="451971" cy="1070659"/>
            </a:xfrm>
            <a:custGeom>
              <a:avLst/>
              <a:gdLst/>
              <a:ahLst/>
              <a:cxnLst/>
              <a:rect l="l" t="t" r="r" b="b"/>
              <a:pathLst>
                <a:path w="23651" h="114816" extrusionOk="0">
                  <a:moveTo>
                    <a:pt x="23651" y="0"/>
                  </a:moveTo>
                  <a:lnTo>
                    <a:pt x="1" y="10674"/>
                  </a:lnTo>
                  <a:lnTo>
                    <a:pt x="1" y="114816"/>
                  </a:lnTo>
                  <a:lnTo>
                    <a:pt x="23651" y="104141"/>
                  </a:lnTo>
                  <a:lnTo>
                    <a:pt x="236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620;p38">
              <a:extLst>
                <a:ext uri="{FF2B5EF4-FFF2-40B4-BE49-F238E27FC236}">
                  <a16:creationId xmlns:a16="http://schemas.microsoft.com/office/drawing/2014/main" id="{DB07519D-0F5B-EE2C-C99E-EBA6F299FD48}"/>
                </a:ext>
              </a:extLst>
            </p:cNvPr>
            <p:cNvSpPr/>
            <p:nvPr/>
          </p:nvSpPr>
          <p:spPr>
            <a:xfrm>
              <a:off x="5698519" y="1649967"/>
              <a:ext cx="451340" cy="1070659"/>
            </a:xfrm>
            <a:custGeom>
              <a:avLst/>
              <a:gdLst/>
              <a:ahLst/>
              <a:cxnLst/>
              <a:rect l="l" t="t" r="r" b="b"/>
              <a:pathLst>
                <a:path w="23618" h="114816" extrusionOk="0">
                  <a:moveTo>
                    <a:pt x="1" y="0"/>
                  </a:moveTo>
                  <a:lnTo>
                    <a:pt x="1" y="104141"/>
                  </a:lnTo>
                  <a:lnTo>
                    <a:pt x="23618" y="114816"/>
                  </a:lnTo>
                  <a:lnTo>
                    <a:pt x="23618" y="106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" name="Google Shape;5621;p38">
              <a:extLst>
                <a:ext uri="{FF2B5EF4-FFF2-40B4-BE49-F238E27FC236}">
                  <a16:creationId xmlns:a16="http://schemas.microsoft.com/office/drawing/2014/main" id="{4EB764C1-D998-46C6-6625-7565A9E964EE}"/>
                </a:ext>
              </a:extLst>
            </p:cNvPr>
            <p:cNvGrpSpPr/>
            <p:nvPr/>
          </p:nvGrpSpPr>
          <p:grpSpPr>
            <a:xfrm>
              <a:off x="5703621" y="1651207"/>
              <a:ext cx="893106" cy="1063500"/>
              <a:chOff x="5703621" y="1651207"/>
              <a:chExt cx="893106" cy="1063500"/>
            </a:xfrm>
          </p:grpSpPr>
          <p:sp>
            <p:nvSpPr>
              <p:cNvPr id="99" name="Google Shape;5622;p38">
                <a:extLst>
                  <a:ext uri="{FF2B5EF4-FFF2-40B4-BE49-F238E27FC236}">
                    <a16:creationId xmlns:a16="http://schemas.microsoft.com/office/drawing/2014/main" id="{6297A208-3982-53C9-7B5B-C4890E62D76A}"/>
                  </a:ext>
                </a:extLst>
              </p:cNvPr>
              <p:cNvSpPr/>
              <p:nvPr/>
            </p:nvSpPr>
            <p:spPr>
              <a:xfrm>
                <a:off x="5703621" y="1651207"/>
                <a:ext cx="893106" cy="98304"/>
              </a:xfrm>
              <a:custGeom>
                <a:avLst/>
                <a:gdLst/>
                <a:ahLst/>
                <a:cxnLst/>
                <a:rect l="l" t="t" r="r" b="b"/>
                <a:pathLst>
                  <a:path w="46735" h="10542" fill="none" extrusionOk="0">
                    <a:moveTo>
                      <a:pt x="1" y="0"/>
                    </a:moveTo>
                    <a:lnTo>
                      <a:pt x="23351" y="10541"/>
                    </a:lnTo>
                    <a:lnTo>
                      <a:pt x="46734" y="0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623;p38">
                <a:extLst>
                  <a:ext uri="{FF2B5EF4-FFF2-40B4-BE49-F238E27FC236}">
                    <a16:creationId xmlns:a16="http://schemas.microsoft.com/office/drawing/2014/main" id="{7A019C17-4482-488C-7B94-5F200790B1A2}"/>
                  </a:ext>
                </a:extLst>
              </p:cNvPr>
              <p:cNvSpPr/>
              <p:nvPr/>
            </p:nvSpPr>
            <p:spPr>
              <a:xfrm>
                <a:off x="6149828" y="1749495"/>
                <a:ext cx="19" cy="965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508" fill="none" extrusionOk="0">
                    <a:moveTo>
                      <a:pt x="1" y="0"/>
                    </a:moveTo>
                    <a:lnTo>
                      <a:pt x="1" y="103508"/>
                    </a:lnTo>
                  </a:path>
                </a:pathLst>
              </a:custGeom>
              <a:noFill/>
              <a:ln w="50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Google Shape;5628;p38">
            <a:extLst>
              <a:ext uri="{FF2B5EF4-FFF2-40B4-BE49-F238E27FC236}">
                <a16:creationId xmlns:a16="http://schemas.microsoft.com/office/drawing/2014/main" id="{08DF044D-B31A-2850-0D5E-40BF56ECC765}"/>
              </a:ext>
            </a:extLst>
          </p:cNvPr>
          <p:cNvGrpSpPr/>
          <p:nvPr/>
        </p:nvGrpSpPr>
        <p:grpSpPr>
          <a:xfrm>
            <a:off x="8929995" y="2416090"/>
            <a:ext cx="2798028" cy="3520639"/>
            <a:chOff x="7190129" y="1307825"/>
            <a:chExt cx="1076046" cy="2197664"/>
          </a:xfrm>
        </p:grpSpPr>
        <p:grpSp>
          <p:nvGrpSpPr>
            <p:cNvPr id="107" name="Google Shape;5629;p38">
              <a:extLst>
                <a:ext uri="{FF2B5EF4-FFF2-40B4-BE49-F238E27FC236}">
                  <a16:creationId xmlns:a16="http://schemas.microsoft.com/office/drawing/2014/main" id="{1D9A07F2-9B2E-1D53-B386-7DE706C5553E}"/>
                </a:ext>
              </a:extLst>
            </p:cNvPr>
            <p:cNvGrpSpPr/>
            <p:nvPr/>
          </p:nvGrpSpPr>
          <p:grpSpPr>
            <a:xfrm>
              <a:off x="7190787" y="2502561"/>
              <a:ext cx="1075382" cy="1002928"/>
              <a:chOff x="956325" y="4512015"/>
              <a:chExt cx="959050" cy="1832836"/>
            </a:xfrm>
          </p:grpSpPr>
          <p:sp>
            <p:nvSpPr>
              <p:cNvPr id="114" name="Google Shape;5630;p38">
                <a:extLst>
                  <a:ext uri="{FF2B5EF4-FFF2-40B4-BE49-F238E27FC236}">
                    <a16:creationId xmlns:a16="http://schemas.microsoft.com/office/drawing/2014/main" id="{87A7C9C7-D27F-84C5-BF99-A2528917311B}"/>
                  </a:ext>
                </a:extLst>
              </p:cNvPr>
              <p:cNvSpPr/>
              <p:nvPr/>
            </p:nvSpPr>
            <p:spPr>
              <a:xfrm>
                <a:off x="956325" y="4728046"/>
                <a:ext cx="479252" cy="1616805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94869" extrusionOk="0">
                    <a:moveTo>
                      <a:pt x="0" y="1"/>
                    </a:moveTo>
                    <a:lnTo>
                      <a:pt x="0" y="82193"/>
                    </a:lnTo>
                    <a:lnTo>
                      <a:pt x="28121" y="94869"/>
                    </a:lnTo>
                    <a:lnTo>
                      <a:pt x="2812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631;p38">
                <a:extLst>
                  <a:ext uri="{FF2B5EF4-FFF2-40B4-BE49-F238E27FC236}">
                    <a16:creationId xmlns:a16="http://schemas.microsoft.com/office/drawing/2014/main" id="{36025BC9-17B5-AAC1-C34C-4B0A54BB20F9}"/>
                  </a:ext>
                </a:extLst>
              </p:cNvPr>
              <p:cNvSpPr/>
              <p:nvPr/>
            </p:nvSpPr>
            <p:spPr>
              <a:xfrm>
                <a:off x="1435560" y="4728046"/>
                <a:ext cx="479815" cy="1616805"/>
              </a:xfrm>
              <a:custGeom>
                <a:avLst/>
                <a:gdLst/>
                <a:ahLst/>
                <a:cxnLst/>
                <a:rect l="l" t="t" r="r" b="b"/>
                <a:pathLst>
                  <a:path w="28154" h="94869" extrusionOk="0">
                    <a:moveTo>
                      <a:pt x="1" y="1"/>
                    </a:moveTo>
                    <a:lnTo>
                      <a:pt x="1" y="94869"/>
                    </a:lnTo>
                    <a:lnTo>
                      <a:pt x="28154" y="82193"/>
                    </a:lnTo>
                    <a:lnTo>
                      <a:pt x="28154" y="1"/>
                    </a:lnTo>
                    <a:close/>
                  </a:path>
                </a:pathLst>
              </a:custGeom>
              <a:solidFill>
                <a:srgbClr val="BD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632;p38">
                <a:extLst>
                  <a:ext uri="{FF2B5EF4-FFF2-40B4-BE49-F238E27FC236}">
                    <a16:creationId xmlns:a16="http://schemas.microsoft.com/office/drawing/2014/main" id="{09DEC04B-337A-A95B-514F-9516A36ADE03}"/>
                  </a:ext>
                </a:extLst>
              </p:cNvPr>
              <p:cNvSpPr/>
              <p:nvPr/>
            </p:nvSpPr>
            <p:spPr>
              <a:xfrm>
                <a:off x="956325" y="4512015"/>
                <a:ext cx="959050" cy="432641"/>
              </a:xfrm>
              <a:custGeom>
                <a:avLst/>
                <a:gdLst/>
                <a:ahLst/>
                <a:cxnLst/>
                <a:rect l="l" t="t" r="r" b="b"/>
                <a:pathLst>
                  <a:path w="56274" h="25386" extrusionOk="0">
                    <a:moveTo>
                      <a:pt x="28121" y="1"/>
                    </a:moveTo>
                    <a:lnTo>
                      <a:pt x="0" y="12677"/>
                    </a:lnTo>
                    <a:lnTo>
                      <a:pt x="28121" y="25386"/>
                    </a:lnTo>
                    <a:lnTo>
                      <a:pt x="56274" y="12677"/>
                    </a:lnTo>
                    <a:lnTo>
                      <a:pt x="281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633;p38">
                <a:extLst>
                  <a:ext uri="{FF2B5EF4-FFF2-40B4-BE49-F238E27FC236}">
                    <a16:creationId xmlns:a16="http://schemas.microsoft.com/office/drawing/2014/main" id="{14710250-F6FE-1515-69CC-DB0DD275CDCE}"/>
                  </a:ext>
                </a:extLst>
              </p:cNvPr>
              <p:cNvSpPr/>
              <p:nvPr/>
            </p:nvSpPr>
            <p:spPr>
              <a:xfrm>
                <a:off x="956325" y="5943482"/>
                <a:ext cx="479252" cy="401368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23551" extrusionOk="0">
                    <a:moveTo>
                      <a:pt x="0" y="0"/>
                    </a:moveTo>
                    <a:lnTo>
                      <a:pt x="0" y="10875"/>
                    </a:lnTo>
                    <a:lnTo>
                      <a:pt x="28121" y="23551"/>
                    </a:lnTo>
                    <a:lnTo>
                      <a:pt x="28121" y="127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634;p38">
                <a:extLst>
                  <a:ext uri="{FF2B5EF4-FFF2-40B4-BE49-F238E27FC236}">
                    <a16:creationId xmlns:a16="http://schemas.microsoft.com/office/drawing/2014/main" id="{41C37565-2C49-1F45-5205-35CFDAC4A348}"/>
                  </a:ext>
                </a:extLst>
              </p:cNvPr>
              <p:cNvSpPr/>
              <p:nvPr/>
            </p:nvSpPr>
            <p:spPr>
              <a:xfrm>
                <a:off x="1435560" y="5943482"/>
                <a:ext cx="479815" cy="401368"/>
              </a:xfrm>
              <a:custGeom>
                <a:avLst/>
                <a:gdLst/>
                <a:ahLst/>
                <a:cxnLst/>
                <a:rect l="l" t="t" r="r" b="b"/>
                <a:pathLst>
                  <a:path w="28154" h="23551" extrusionOk="0">
                    <a:moveTo>
                      <a:pt x="28154" y="0"/>
                    </a:moveTo>
                    <a:lnTo>
                      <a:pt x="1" y="12709"/>
                    </a:lnTo>
                    <a:lnTo>
                      <a:pt x="1" y="23551"/>
                    </a:lnTo>
                    <a:lnTo>
                      <a:pt x="28154" y="10875"/>
                    </a:lnTo>
                    <a:lnTo>
                      <a:pt x="28154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" name="Google Shape;5635;p38">
              <a:extLst>
                <a:ext uri="{FF2B5EF4-FFF2-40B4-BE49-F238E27FC236}">
                  <a16:creationId xmlns:a16="http://schemas.microsoft.com/office/drawing/2014/main" id="{BDCC0E12-617A-1B0C-49E4-D1884C85E6C7}"/>
                </a:ext>
              </a:extLst>
            </p:cNvPr>
            <p:cNvSpPr/>
            <p:nvPr/>
          </p:nvSpPr>
          <p:spPr>
            <a:xfrm>
              <a:off x="7190129" y="2502508"/>
              <a:ext cx="1076046" cy="237032"/>
            </a:xfrm>
            <a:custGeom>
              <a:avLst/>
              <a:gdLst/>
              <a:ahLst/>
              <a:cxnLst/>
              <a:rect l="l" t="t" r="r" b="b"/>
              <a:pathLst>
                <a:path w="56308" h="25419" extrusionOk="0">
                  <a:moveTo>
                    <a:pt x="28154" y="0"/>
                  </a:moveTo>
                  <a:lnTo>
                    <a:pt x="1" y="12709"/>
                  </a:lnTo>
                  <a:lnTo>
                    <a:pt x="28154" y="25418"/>
                  </a:lnTo>
                  <a:lnTo>
                    <a:pt x="56308" y="12709"/>
                  </a:lnTo>
                  <a:lnTo>
                    <a:pt x="28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636;p38">
              <a:extLst>
                <a:ext uri="{FF2B5EF4-FFF2-40B4-BE49-F238E27FC236}">
                  <a16:creationId xmlns:a16="http://schemas.microsoft.com/office/drawing/2014/main" id="{E06DDE3C-F2F8-F2A4-8695-A2C96F4F30A3}"/>
                </a:ext>
              </a:extLst>
            </p:cNvPr>
            <p:cNvSpPr/>
            <p:nvPr/>
          </p:nvSpPr>
          <p:spPr>
            <a:xfrm>
              <a:off x="7276179" y="1307825"/>
              <a:ext cx="903941" cy="199079"/>
            </a:xfrm>
            <a:custGeom>
              <a:avLst/>
              <a:gdLst/>
              <a:ahLst/>
              <a:cxnLst/>
              <a:rect l="l" t="t" r="r" b="b"/>
              <a:pathLst>
                <a:path w="47302" h="21349" extrusionOk="0">
                  <a:moveTo>
                    <a:pt x="23651" y="0"/>
                  </a:moveTo>
                  <a:lnTo>
                    <a:pt x="1" y="10674"/>
                  </a:lnTo>
                  <a:lnTo>
                    <a:pt x="23651" y="21349"/>
                  </a:lnTo>
                  <a:lnTo>
                    <a:pt x="47301" y="10674"/>
                  </a:lnTo>
                  <a:lnTo>
                    <a:pt x="23651" y="0"/>
                  </a:lnTo>
                  <a:close/>
                </a:path>
              </a:pathLst>
            </a:custGeom>
            <a:solidFill>
              <a:srgbClr val="4CD8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637;p38">
              <a:extLst>
                <a:ext uri="{FF2B5EF4-FFF2-40B4-BE49-F238E27FC236}">
                  <a16:creationId xmlns:a16="http://schemas.microsoft.com/office/drawing/2014/main" id="{DA361A7E-2E27-6317-A1AA-2AFF48555206}"/>
                </a:ext>
              </a:extLst>
            </p:cNvPr>
            <p:cNvSpPr/>
            <p:nvPr/>
          </p:nvSpPr>
          <p:spPr>
            <a:xfrm>
              <a:off x="7276179" y="1407353"/>
              <a:ext cx="451971" cy="1313286"/>
            </a:xfrm>
            <a:custGeom>
              <a:avLst/>
              <a:gdLst/>
              <a:ahLst/>
              <a:cxnLst/>
              <a:rect l="l" t="t" r="r" b="b"/>
              <a:pathLst>
                <a:path w="23651" h="140835" extrusionOk="0">
                  <a:moveTo>
                    <a:pt x="1" y="0"/>
                  </a:moveTo>
                  <a:lnTo>
                    <a:pt x="1" y="130160"/>
                  </a:lnTo>
                  <a:lnTo>
                    <a:pt x="23651" y="140835"/>
                  </a:lnTo>
                  <a:lnTo>
                    <a:pt x="23651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638;p38">
              <a:extLst>
                <a:ext uri="{FF2B5EF4-FFF2-40B4-BE49-F238E27FC236}">
                  <a16:creationId xmlns:a16="http://schemas.microsoft.com/office/drawing/2014/main" id="{62FD62B4-8EC2-9E22-1CF4-02E21C3A31B1}"/>
                </a:ext>
              </a:extLst>
            </p:cNvPr>
            <p:cNvSpPr/>
            <p:nvPr/>
          </p:nvSpPr>
          <p:spPr>
            <a:xfrm>
              <a:off x="7728138" y="1407353"/>
              <a:ext cx="451971" cy="1313286"/>
            </a:xfrm>
            <a:custGeom>
              <a:avLst/>
              <a:gdLst/>
              <a:ahLst/>
              <a:cxnLst/>
              <a:rect l="l" t="t" r="r" b="b"/>
              <a:pathLst>
                <a:path w="23651" h="140835" extrusionOk="0">
                  <a:moveTo>
                    <a:pt x="23650" y="0"/>
                  </a:moveTo>
                  <a:lnTo>
                    <a:pt x="0" y="10675"/>
                  </a:lnTo>
                  <a:lnTo>
                    <a:pt x="0" y="140835"/>
                  </a:lnTo>
                  <a:lnTo>
                    <a:pt x="23650" y="130160"/>
                  </a:lnTo>
                  <a:lnTo>
                    <a:pt x="236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639;p38">
              <a:extLst>
                <a:ext uri="{FF2B5EF4-FFF2-40B4-BE49-F238E27FC236}">
                  <a16:creationId xmlns:a16="http://schemas.microsoft.com/office/drawing/2014/main" id="{A4D4B27C-585A-5143-9A97-84605CF3ECB3}"/>
                </a:ext>
              </a:extLst>
            </p:cNvPr>
            <p:cNvSpPr/>
            <p:nvPr/>
          </p:nvSpPr>
          <p:spPr>
            <a:xfrm>
              <a:off x="7281931" y="1408593"/>
              <a:ext cx="893087" cy="98304"/>
            </a:xfrm>
            <a:custGeom>
              <a:avLst/>
              <a:gdLst/>
              <a:ahLst/>
              <a:cxnLst/>
              <a:rect l="l" t="t" r="r" b="b"/>
              <a:pathLst>
                <a:path w="46734" h="10542" fill="none" extrusionOk="0">
                  <a:moveTo>
                    <a:pt x="0" y="1"/>
                  </a:moveTo>
                  <a:lnTo>
                    <a:pt x="23350" y="10542"/>
                  </a:lnTo>
                  <a:lnTo>
                    <a:pt x="46733" y="1"/>
                  </a:lnTo>
                </a:path>
              </a:pathLst>
            </a:custGeom>
            <a:noFill/>
            <a:ln w="5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640;p38">
              <a:extLst>
                <a:ext uri="{FF2B5EF4-FFF2-40B4-BE49-F238E27FC236}">
                  <a16:creationId xmlns:a16="http://schemas.microsoft.com/office/drawing/2014/main" id="{3B706EEF-D2D1-B6C2-0329-CFE9784977ED}"/>
                </a:ext>
              </a:extLst>
            </p:cNvPr>
            <p:cNvSpPr/>
            <p:nvPr/>
          </p:nvSpPr>
          <p:spPr>
            <a:xfrm>
              <a:off x="7728138" y="1506881"/>
              <a:ext cx="0" cy="1208147"/>
            </a:xfrm>
            <a:custGeom>
              <a:avLst/>
              <a:gdLst/>
              <a:ahLst/>
              <a:cxnLst/>
              <a:rect l="l" t="t" r="r" b="b"/>
              <a:pathLst>
                <a:path h="129560" fill="none" extrusionOk="0">
                  <a:moveTo>
                    <a:pt x="0" y="1"/>
                  </a:moveTo>
                  <a:lnTo>
                    <a:pt x="0" y="129560"/>
                  </a:lnTo>
                </a:path>
              </a:pathLst>
            </a:custGeom>
            <a:noFill/>
            <a:ln w="5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F4791277-672A-8F46-7CB3-0FAB6D979E3D}"/>
              </a:ext>
            </a:extLst>
          </p:cNvPr>
          <p:cNvSpPr/>
          <p:nvPr/>
        </p:nvSpPr>
        <p:spPr>
          <a:xfrm rot="20936926">
            <a:off x="2294144" y="2227390"/>
            <a:ext cx="6502254" cy="1023084"/>
          </a:xfrm>
          <a:prstGeom prst="rightArrow">
            <a:avLst/>
          </a:prstGeom>
          <a:gradFill flip="none" rotWithShape="1">
            <a:gsLst>
              <a:gs pos="39000">
                <a:schemeClr val="accent1">
                  <a:tint val="66000"/>
                  <a:satMod val="160000"/>
                </a:schemeClr>
              </a:gs>
              <a:gs pos="49000">
                <a:schemeClr val="accent1">
                  <a:tint val="44500"/>
                  <a:satMod val="160000"/>
                </a:schemeClr>
              </a:gs>
              <a:gs pos="59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4">
            <a:extLst>
              <a:ext uri="{FF2B5EF4-FFF2-40B4-BE49-F238E27FC236}">
                <a16:creationId xmlns:a16="http://schemas.microsoft.com/office/drawing/2014/main" id="{728F37C2-03F1-1F44-A790-B6EDEDA36C1A}"/>
              </a:ext>
            </a:extLst>
          </p:cNvPr>
          <p:cNvSpPr/>
          <p:nvPr/>
        </p:nvSpPr>
        <p:spPr>
          <a:xfrm>
            <a:off x="527514" y="3109646"/>
            <a:ext cx="1789755" cy="1463773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3" name="Freeform 14">
            <a:extLst>
              <a:ext uri="{FF2B5EF4-FFF2-40B4-BE49-F238E27FC236}">
                <a16:creationId xmlns:a16="http://schemas.microsoft.com/office/drawing/2014/main" id="{C602DBF5-1C28-C44E-2722-C280E4FB0679}"/>
              </a:ext>
            </a:extLst>
          </p:cNvPr>
          <p:cNvSpPr/>
          <p:nvPr/>
        </p:nvSpPr>
        <p:spPr>
          <a:xfrm>
            <a:off x="9064341" y="321802"/>
            <a:ext cx="2529263" cy="2740215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06A1C461-E0A4-AE6B-9E28-3D8E22B41E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9056958" y="2595036"/>
            <a:ext cx="2563871" cy="22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D600-DDAD-EAE3-3CE5-02F2516A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6000" dirty="0">
                <a:effectLst>
                  <a:glow rad="25400">
                    <a:schemeClr val="bg2"/>
                  </a:glow>
                  <a:outerShdw blurRad="50800" dist="38100" sx="101000" sy="101000" algn="l" rotWithShape="0">
                    <a:prstClr val="black">
                      <a:alpha val="40000"/>
                    </a:prstClr>
                  </a:outerShdw>
                </a:effectLst>
                <a:latin typeface="Segoe Print" panose="02000800000000000000" pitchFamily="2" charset="0"/>
              </a:rPr>
              <a:t>Демонстрация</a:t>
            </a:r>
            <a:endParaRPr lang="en-US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AAFE124A-59C0-EF62-4FBB-9D9DF772BB77}"/>
              </a:ext>
            </a:extLst>
          </p:cNvPr>
          <p:cNvGrpSpPr/>
          <p:nvPr/>
        </p:nvGrpSpPr>
        <p:grpSpPr>
          <a:xfrm>
            <a:off x="4460260" y="3048001"/>
            <a:ext cx="3279483" cy="2960914"/>
            <a:chOff x="0" y="0"/>
            <a:chExt cx="15163800" cy="10591800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160E215B-FA37-866D-53FC-16C8245E42B8}"/>
                </a:ext>
              </a:extLst>
            </p:cNvPr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2"/>
              <a:stretch>
                <a:fillRect l="-2321" r="-2321"/>
              </a:stretch>
            </a:blipFill>
            <a:ln w="19050" cap="sq">
              <a:solidFill>
                <a:schemeClr val="accent1"/>
              </a:solidFill>
              <a:prstDash val="sysDot"/>
              <a:miter/>
            </a:ln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8BFFC3C-231D-8D84-7A8F-CAE723BF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1454">
            <a:off x="2421028" y="1538232"/>
            <a:ext cx="2489200" cy="25781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04F2905-3963-9E7D-A207-8A69A697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842" y="4062393"/>
            <a:ext cx="1961923" cy="261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241758"/>
      </p:ext>
    </p:extLst>
  </p:cSld>
  <p:clrMapOvr>
    <a:masterClrMapping/>
  </p:clrMapOvr>
</p:sld>
</file>

<file path=ppt/theme/theme1.xml><?xml version="1.0" encoding="utf-8"?>
<a:theme xmlns:a="http://schemas.openxmlformats.org/drawingml/2006/main" name="3D_Model_Theme">
  <a:themeElements>
    <a:clrScheme name="Simple Light">
      <a:dk1>
        <a:srgbClr val="191919"/>
      </a:dk1>
      <a:lt1>
        <a:srgbClr val="FFFFFF"/>
      </a:lt1>
      <a:dk2>
        <a:srgbClr val="6834DF"/>
      </a:dk2>
      <a:lt2>
        <a:srgbClr val="FCC86E"/>
      </a:lt2>
      <a:accent1>
        <a:srgbClr val="F66BB4"/>
      </a:accent1>
      <a:accent2>
        <a:srgbClr val="A145EF"/>
      </a:accent2>
      <a:accent3>
        <a:srgbClr val="F88F3F"/>
      </a:accent3>
      <a:accent4>
        <a:srgbClr val="FFAB40"/>
      </a:accent4>
      <a:accent5>
        <a:srgbClr val="D14BD7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_Model_Theme" id="{99D74E9E-C759-AB48-96C7-624F243B359F}" vid="{7ECCB23F-516B-C940-A5C1-010DA0660BC6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3D_Model_Theme</Template>
  <TotalTime>425</TotalTime>
  <Words>29</Words>
  <Application>Microsoft Macintosh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Bebas Neue</vt:lpstr>
      <vt:lpstr>Chalkduster</vt:lpstr>
      <vt:lpstr>Poppins</vt:lpstr>
      <vt:lpstr>Proxima Nova</vt:lpstr>
      <vt:lpstr>Proxima Nova Semibold</vt:lpstr>
      <vt:lpstr>Roboto Condensed Light</vt:lpstr>
      <vt:lpstr>Segoe Print</vt:lpstr>
      <vt:lpstr>Shrikhand</vt:lpstr>
      <vt:lpstr>3D_Model_Theme</vt:lpstr>
      <vt:lpstr>Slidesgo Final Pages</vt:lpstr>
      <vt:lpstr>Scanaryo</vt:lpstr>
      <vt:lpstr>Участници</vt:lpstr>
      <vt:lpstr>Проблем ?</vt:lpstr>
      <vt:lpstr>Решение</vt:lpstr>
      <vt:lpstr>Използвани технологии </vt:lpstr>
      <vt:lpstr>Използвани технологии </vt:lpstr>
      <vt:lpstr>Как работи? </vt:lpstr>
      <vt:lpstr>Бъдещето</vt:lpstr>
      <vt:lpstr>Демонстрация</vt:lpstr>
      <vt:lpstr>Someone Famous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Scanaryo</dc:title>
  <dc:creator>perty77221960exp@gmail.com</dc:creator>
  <cp:lastModifiedBy>perty77221960exp@gmail.com</cp:lastModifiedBy>
  <cp:revision>37</cp:revision>
  <dcterms:created xsi:type="dcterms:W3CDTF">2024-03-15T07:22:52Z</dcterms:created>
  <dcterms:modified xsi:type="dcterms:W3CDTF">2024-03-15T14:28:44Z</dcterms:modified>
</cp:coreProperties>
</file>